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2" r:id="rId6"/>
    <p:sldId id="296" r:id="rId7"/>
    <p:sldId id="263" r:id="rId8"/>
    <p:sldId id="265" r:id="rId9"/>
    <p:sldId id="266" r:id="rId10"/>
    <p:sldId id="268" r:id="rId11"/>
    <p:sldId id="270" r:id="rId12"/>
    <p:sldId id="271" r:id="rId13"/>
    <p:sldId id="272" r:id="rId14"/>
    <p:sldId id="311" r:id="rId15"/>
    <p:sldId id="276" r:id="rId16"/>
    <p:sldId id="299" r:id="rId17"/>
    <p:sldId id="300" r:id="rId18"/>
    <p:sldId id="298" r:id="rId19"/>
    <p:sldId id="277" r:id="rId20"/>
    <p:sldId id="302" r:id="rId21"/>
    <p:sldId id="280" r:id="rId22"/>
    <p:sldId id="306" r:id="rId23"/>
    <p:sldId id="309" r:id="rId24"/>
    <p:sldId id="310" r:id="rId25"/>
    <p:sldId id="273" r:id="rId26"/>
    <p:sldId id="316" r:id="rId27"/>
    <p:sldId id="317" r:id="rId28"/>
    <p:sldId id="282" r:id="rId29"/>
    <p:sldId id="322" r:id="rId30"/>
    <p:sldId id="319" r:id="rId31"/>
    <p:sldId id="328" r:id="rId32"/>
    <p:sldId id="326" r:id="rId33"/>
    <p:sldId id="327" r:id="rId34"/>
    <p:sldId id="329" r:id="rId35"/>
    <p:sldId id="369" r:id="rId36"/>
    <p:sldId id="330" r:id="rId37"/>
    <p:sldId id="370" r:id="rId38"/>
    <p:sldId id="331" r:id="rId39"/>
    <p:sldId id="333" r:id="rId40"/>
    <p:sldId id="321" r:id="rId41"/>
    <p:sldId id="334" r:id="rId42"/>
    <p:sldId id="337" r:id="rId43"/>
    <p:sldId id="338" r:id="rId44"/>
    <p:sldId id="342" r:id="rId45"/>
    <p:sldId id="340" r:id="rId46"/>
    <p:sldId id="341" r:id="rId47"/>
    <p:sldId id="343" r:id="rId48"/>
    <p:sldId id="318" r:id="rId49"/>
    <p:sldId id="344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62" r:id="rId62"/>
    <p:sldId id="364" r:id="rId63"/>
    <p:sldId id="359" r:id="rId64"/>
    <p:sldId id="363" r:id="rId65"/>
    <p:sldId id="345" r:id="rId66"/>
    <p:sldId id="291" r:id="rId67"/>
    <p:sldId id="371" r:id="rId68"/>
    <p:sldId id="292" r:id="rId69"/>
    <p:sldId id="372" r:id="rId70"/>
    <p:sldId id="373" r:id="rId71"/>
    <p:sldId id="374" r:id="rId72"/>
    <p:sldId id="375" r:id="rId73"/>
    <p:sldId id="294" r:id="rId7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76"/>
      <p:bold r:id="rId77"/>
      <p:italic r:id="rId78"/>
      <p:boldItalic r:id="rId79"/>
    </p:embeddedFont>
    <p:embeddedFont>
      <p:font typeface="IBM Plex Serif" panose="02060503050406000203" pitchFamily="18" charset="0"/>
      <p:regular r:id="rId80"/>
      <p:bold r:id="rId81"/>
      <p:italic r:id="rId82"/>
      <p:boldItalic r:id="rId83"/>
    </p:embeddedFont>
    <p:embeddedFont>
      <p:font typeface="IBM Plex Serif SemiBold" panose="02060703050406000203" pitchFamily="18" charset="0"/>
      <p:regular r:id="rId84"/>
      <p:bold r:id="rId85"/>
      <p:italic r:id="rId86"/>
      <p:boldItalic r:id="rId87"/>
    </p:embeddedFont>
    <p:embeddedFont>
      <p:font typeface="Merriweather" panose="00000500000000000000" pitchFamily="2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E2E8F-1B0B-4F14-87DD-D414CB5EF77F}" v="42" dt="2023-01-24T08:58:26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C73E2E8F-1B0B-4F14-87DD-D414CB5EF77F}"/>
    <pc:docChg chg="undo redo custSel addSld delSld modSld sldOrd">
      <pc:chgData name="Gabriel Leitão" userId="4cc93afe0794efcc" providerId="LiveId" clId="{C73E2E8F-1B0B-4F14-87DD-D414CB5EF77F}" dt="2023-01-24T09:03:09.909" v="1404" actId="1076"/>
      <pc:docMkLst>
        <pc:docMk/>
      </pc:docMkLst>
      <pc:sldChg chg="modSp mod">
        <pc:chgData name="Gabriel Leitão" userId="4cc93afe0794efcc" providerId="LiveId" clId="{C73E2E8F-1B0B-4F14-87DD-D414CB5EF77F}" dt="2023-01-24T08:43:18.300" v="1027" actId="20577"/>
        <pc:sldMkLst>
          <pc:docMk/>
          <pc:sldMk cId="0" sldId="257"/>
        </pc:sldMkLst>
        <pc:spChg chg="mod">
          <ac:chgData name="Gabriel Leitão" userId="4cc93afe0794efcc" providerId="LiveId" clId="{C73E2E8F-1B0B-4F14-87DD-D414CB5EF77F}" dt="2023-01-24T08:43:18.300" v="1027" actId="20577"/>
          <ac:spMkLst>
            <pc:docMk/>
            <pc:sldMk cId="0" sldId="257"/>
            <ac:spMk id="82" creationId="{00000000-0000-0000-0000-000000000000}"/>
          </ac:spMkLst>
        </pc:spChg>
      </pc:sldChg>
      <pc:sldChg chg="delSp modSp mod delAnim modAnim">
        <pc:chgData name="Gabriel Leitão" userId="4cc93afe0794efcc" providerId="LiveId" clId="{C73E2E8F-1B0B-4F14-87DD-D414CB5EF77F}" dt="2023-01-24T08:55:55.425" v="1246" actId="1076"/>
        <pc:sldMkLst>
          <pc:docMk/>
          <pc:sldMk cId="0" sldId="259"/>
        </pc:sldMkLst>
        <pc:spChg chg="del">
          <ac:chgData name="Gabriel Leitão" userId="4cc93afe0794efcc" providerId="LiveId" clId="{C73E2E8F-1B0B-4F14-87DD-D414CB5EF77F}" dt="2023-01-24T08:53:01.562" v="1223" actId="478"/>
          <ac:spMkLst>
            <pc:docMk/>
            <pc:sldMk cId="0" sldId="259"/>
            <ac:spMk id="2" creationId="{9D945B48-8E6E-9B56-C902-B49757CA9982}"/>
          </ac:spMkLst>
        </pc:spChg>
        <pc:spChg chg="del">
          <ac:chgData name="Gabriel Leitão" userId="4cc93afe0794efcc" providerId="LiveId" clId="{C73E2E8F-1B0B-4F14-87DD-D414CB5EF77F}" dt="2023-01-24T08:52:57.187" v="1221" actId="478"/>
          <ac:spMkLst>
            <pc:docMk/>
            <pc:sldMk cId="0" sldId="259"/>
            <ac:spMk id="15" creationId="{8249C5BA-AE70-646C-764F-7F04AF855C81}"/>
          </ac:spMkLst>
        </pc:spChg>
        <pc:spChg chg="mod">
          <ac:chgData name="Gabriel Leitão" userId="4cc93afe0794efcc" providerId="LiveId" clId="{C73E2E8F-1B0B-4F14-87DD-D414CB5EF77F}" dt="2023-01-24T08:55:55.425" v="1246" actId="1076"/>
          <ac:spMkLst>
            <pc:docMk/>
            <pc:sldMk cId="0" sldId="259"/>
            <ac:spMk id="16" creationId="{859809FE-5740-B284-9293-5671D0EB59AD}"/>
          </ac:spMkLst>
        </pc:spChg>
        <pc:spChg chg="mod">
          <ac:chgData name="Gabriel Leitão" userId="4cc93afe0794efcc" providerId="LiveId" clId="{C73E2E8F-1B0B-4F14-87DD-D414CB5EF77F}" dt="2023-01-24T08:53:25.520" v="1230" actId="1076"/>
          <ac:spMkLst>
            <pc:docMk/>
            <pc:sldMk cId="0" sldId="259"/>
            <ac:spMk id="113" creationId="{00000000-0000-0000-0000-000000000000}"/>
          </ac:spMkLst>
        </pc:spChg>
        <pc:grpChg chg="del">
          <ac:chgData name="Gabriel Leitão" userId="4cc93afe0794efcc" providerId="LiveId" clId="{C73E2E8F-1B0B-4F14-87DD-D414CB5EF77F}" dt="2023-01-24T08:52:54.995" v="1220" actId="478"/>
          <ac:grpSpMkLst>
            <pc:docMk/>
            <pc:sldMk cId="0" sldId="259"/>
            <ac:grpSpMk id="17" creationId="{75EFC021-F991-D753-9C1E-F979A2869C9E}"/>
          </ac:grpSpMkLst>
        </pc:grpChg>
        <pc:grpChg chg="mod">
          <ac:chgData name="Gabriel Leitão" userId="4cc93afe0794efcc" providerId="LiveId" clId="{C73E2E8F-1B0B-4F14-87DD-D414CB5EF77F}" dt="2023-01-24T08:55:49.688" v="1244" actId="1076"/>
          <ac:grpSpMkLst>
            <pc:docMk/>
            <pc:sldMk cId="0" sldId="259"/>
            <ac:grpSpMk id="21" creationId="{B577CF3A-32F8-C54F-9D21-D4A630CB502E}"/>
          </ac:grpSpMkLst>
        </pc:grpChg>
      </pc:sldChg>
      <pc:sldChg chg="addSp delSp modSp mod">
        <pc:chgData name="Gabriel Leitão" userId="4cc93afe0794efcc" providerId="LiveId" clId="{C73E2E8F-1B0B-4F14-87DD-D414CB5EF77F}" dt="2023-01-24T08:27:12.552" v="698" actId="6549"/>
        <pc:sldMkLst>
          <pc:docMk/>
          <pc:sldMk cId="0" sldId="266"/>
        </pc:sldMkLst>
        <pc:spChg chg="add del mod">
          <ac:chgData name="Gabriel Leitão" userId="4cc93afe0794efcc" providerId="LiveId" clId="{C73E2E8F-1B0B-4F14-87DD-D414CB5EF77F}" dt="2023-01-24T07:56:53.897" v="114" actId="478"/>
          <ac:spMkLst>
            <pc:docMk/>
            <pc:sldMk cId="0" sldId="266"/>
            <ac:spMk id="32" creationId="{254B536B-5770-359A-D45D-E87535374093}"/>
          </ac:spMkLst>
        </pc:spChg>
        <pc:spChg chg="mod topLvl">
          <ac:chgData name="Gabriel Leitão" userId="4cc93afe0794efcc" providerId="LiveId" clId="{C73E2E8F-1B0B-4F14-87DD-D414CB5EF77F}" dt="2023-01-24T08:22:57.575" v="661" actId="1076"/>
          <ac:spMkLst>
            <pc:docMk/>
            <pc:sldMk cId="0" sldId="266"/>
            <ac:spMk id="219" creationId="{00000000-0000-0000-0000-000000000000}"/>
          </ac:spMkLst>
        </pc:spChg>
        <pc:spChg chg="del">
          <ac:chgData name="Gabriel Leitão" userId="4cc93afe0794efcc" providerId="LiveId" clId="{C73E2E8F-1B0B-4F14-87DD-D414CB5EF77F}" dt="2023-01-24T07:55:32.649" v="86" actId="478"/>
          <ac:spMkLst>
            <pc:docMk/>
            <pc:sldMk cId="0" sldId="266"/>
            <ac:spMk id="220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26.937" v="126" actId="478"/>
          <ac:spMkLst>
            <pc:docMk/>
            <pc:sldMk cId="0" sldId="266"/>
            <ac:spMk id="221" creationId="{00000000-0000-0000-0000-000000000000}"/>
          </ac:spMkLst>
        </pc:spChg>
        <pc:spChg chg="add del mod topLvl">
          <ac:chgData name="Gabriel Leitão" userId="4cc93afe0794efcc" providerId="LiveId" clId="{C73E2E8F-1B0B-4F14-87DD-D414CB5EF77F}" dt="2023-01-24T07:56:26.153" v="104" actId="478"/>
          <ac:spMkLst>
            <pc:docMk/>
            <pc:sldMk cId="0" sldId="266"/>
            <ac:spMk id="223" creationId="{00000000-0000-0000-0000-000000000000}"/>
          </ac:spMkLst>
        </pc:spChg>
        <pc:spChg chg="del">
          <ac:chgData name="Gabriel Leitão" userId="4cc93afe0794efcc" providerId="LiveId" clId="{C73E2E8F-1B0B-4F14-87DD-D414CB5EF77F}" dt="2023-01-24T07:55:52.224" v="90" actId="478"/>
          <ac:spMkLst>
            <pc:docMk/>
            <pc:sldMk cId="0" sldId="266"/>
            <ac:spMk id="224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56.009" v="134" actId="478"/>
          <ac:spMkLst>
            <pc:docMk/>
            <pc:sldMk cId="0" sldId="266"/>
            <ac:spMk id="225" creationId="{00000000-0000-0000-0000-000000000000}"/>
          </ac:spMkLst>
        </pc:spChg>
        <pc:spChg chg="mod topLvl">
          <ac:chgData name="Gabriel Leitão" userId="4cc93afe0794efcc" providerId="LiveId" clId="{C73E2E8F-1B0B-4F14-87DD-D414CB5EF77F}" dt="2023-01-24T08:22:57.575" v="661" actId="1076"/>
          <ac:spMkLst>
            <pc:docMk/>
            <pc:sldMk cId="0" sldId="266"/>
            <ac:spMk id="230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01.232" v="117" actId="478"/>
          <ac:spMkLst>
            <pc:docMk/>
            <pc:sldMk cId="0" sldId="266"/>
            <ac:spMk id="231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19.111" v="123" actId="478"/>
          <ac:spMkLst>
            <pc:docMk/>
            <pc:sldMk cId="0" sldId="266"/>
            <ac:spMk id="232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27:12.552" v="698" actId="6549"/>
          <ac:spMkLst>
            <pc:docMk/>
            <pc:sldMk cId="0" sldId="266"/>
            <ac:spMk id="244" creationId="{00000000-0000-0000-0000-000000000000}"/>
          </ac:spMkLst>
        </pc:spChg>
        <pc:grpChg chg="del mod">
          <ac:chgData name="Gabriel Leitão" userId="4cc93afe0794efcc" providerId="LiveId" clId="{C73E2E8F-1B0B-4F14-87DD-D414CB5EF77F}" dt="2023-01-24T07:57:26.937" v="126" actId="478"/>
          <ac:grpSpMkLst>
            <pc:docMk/>
            <pc:sldMk cId="0" sldId="266"/>
            <ac:grpSpMk id="218" creationId="{00000000-0000-0000-0000-000000000000}"/>
          </ac:grpSpMkLst>
        </pc:grpChg>
        <pc:grpChg chg="add del mod">
          <ac:chgData name="Gabriel Leitão" userId="4cc93afe0794efcc" providerId="LiveId" clId="{C73E2E8F-1B0B-4F14-87DD-D414CB5EF77F}" dt="2023-01-24T07:56:23.991" v="103" actId="165"/>
          <ac:grpSpMkLst>
            <pc:docMk/>
            <pc:sldMk cId="0" sldId="266"/>
            <ac:grpSpMk id="222" creationId="{00000000-0000-0000-0000-000000000000}"/>
          </ac:grpSpMkLst>
        </pc:grpChg>
        <pc:grpChg chg="add del mod ord">
          <ac:chgData name="Gabriel Leitão" userId="4cc93afe0794efcc" providerId="LiveId" clId="{C73E2E8F-1B0B-4F14-87DD-D414CB5EF77F}" dt="2023-01-24T08:22:57.575" v="661" actId="1076"/>
          <ac:grpSpMkLst>
            <pc:docMk/>
            <pc:sldMk cId="0" sldId="266"/>
            <ac:grpSpMk id="226" creationId="{00000000-0000-0000-0000-000000000000}"/>
          </ac:grpSpMkLst>
        </pc:grpChg>
        <pc:grpChg chg="del mod">
          <ac:chgData name="Gabriel Leitão" userId="4cc93afe0794efcc" providerId="LiveId" clId="{C73E2E8F-1B0B-4F14-87DD-D414CB5EF77F}" dt="2023-01-24T07:56:58.740" v="116" actId="165"/>
          <ac:grpSpMkLst>
            <pc:docMk/>
            <pc:sldMk cId="0" sldId="266"/>
            <ac:grpSpMk id="229" creationId="{00000000-0000-0000-0000-000000000000}"/>
          </ac:grpSpMkLst>
        </pc:grpChg>
        <pc:grpChg chg="add del">
          <ac:chgData name="Gabriel Leitão" userId="4cc93afe0794efcc" providerId="LiveId" clId="{C73E2E8F-1B0B-4F14-87DD-D414CB5EF77F}" dt="2023-01-24T07:56:28.851" v="105" actId="478"/>
          <ac:grpSpMkLst>
            <pc:docMk/>
            <pc:sldMk cId="0" sldId="266"/>
            <ac:grpSpMk id="233" creationId="{00000000-0000-0000-0000-000000000000}"/>
          </ac:grpSpMkLst>
        </pc:grpChg>
      </pc:sldChg>
      <pc:sldChg chg="addSp modSp del mod">
        <pc:chgData name="Gabriel Leitão" userId="4cc93afe0794efcc" providerId="LiveId" clId="{C73E2E8F-1B0B-4F14-87DD-D414CB5EF77F}" dt="2023-01-24T08:23:41.261" v="668" actId="47"/>
        <pc:sldMkLst>
          <pc:docMk/>
          <pc:sldMk cId="0" sldId="267"/>
        </pc:sldMkLst>
        <pc:spChg chg="add mod">
          <ac:chgData name="Gabriel Leitão" userId="4cc93afe0794efcc" providerId="LiveId" clId="{C73E2E8F-1B0B-4F14-87DD-D414CB5EF77F}" dt="2023-01-24T08:11:37.584" v="381" actId="14100"/>
          <ac:spMkLst>
            <pc:docMk/>
            <pc:sldMk cId="0" sldId="267"/>
            <ac:spMk id="18" creationId="{A87D8407-4735-7FD2-7DEC-2031F3780B0E}"/>
          </ac:spMkLst>
        </pc:spChg>
        <pc:spChg chg="add mod">
          <ac:chgData name="Gabriel Leitão" userId="4cc93afe0794efcc" providerId="LiveId" clId="{C73E2E8F-1B0B-4F14-87DD-D414CB5EF77F}" dt="2023-01-24T08:02:05.787" v="184" actId="1076"/>
          <ac:spMkLst>
            <pc:docMk/>
            <pc:sldMk cId="0" sldId="267"/>
            <ac:spMk id="20" creationId="{FEF97EE3-4D9C-CA48-EB64-054D3CF98B00}"/>
          </ac:spMkLst>
        </pc:spChg>
        <pc:spChg chg="mod">
          <ac:chgData name="Gabriel Leitão" userId="4cc93afe0794efcc" providerId="LiveId" clId="{C73E2E8F-1B0B-4F14-87DD-D414CB5EF77F}" dt="2023-01-24T08:01:58.490" v="183" actId="1076"/>
          <ac:spMkLst>
            <pc:docMk/>
            <pc:sldMk cId="0" sldId="267"/>
            <ac:spMk id="261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01:52.226" v="182" actId="1076"/>
          <ac:spMkLst>
            <pc:docMk/>
            <pc:sldMk cId="0" sldId="267"/>
            <ac:spMk id="262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01:58.490" v="183" actId="1076"/>
          <ac:spMkLst>
            <pc:docMk/>
            <pc:sldMk cId="0" sldId="267"/>
            <ac:spMk id="263" creationId="{00000000-0000-0000-0000-000000000000}"/>
          </ac:spMkLst>
        </pc:spChg>
        <pc:picChg chg="mod">
          <ac:chgData name="Gabriel Leitão" userId="4cc93afe0794efcc" providerId="LiveId" clId="{C73E2E8F-1B0B-4F14-87DD-D414CB5EF77F}" dt="2023-01-24T08:01:58.490" v="183" actId="1076"/>
          <ac:picMkLst>
            <pc:docMk/>
            <pc:sldMk cId="0" sldId="267"/>
            <ac:picMk id="259" creationId="{00000000-0000-0000-0000-000000000000}"/>
          </ac:picMkLst>
        </pc:picChg>
        <pc:picChg chg="mod">
          <ac:chgData name="Gabriel Leitão" userId="4cc93afe0794efcc" providerId="LiveId" clId="{C73E2E8F-1B0B-4F14-87DD-D414CB5EF77F}" dt="2023-01-24T08:01:58.490" v="183" actId="1076"/>
          <ac:picMkLst>
            <pc:docMk/>
            <pc:sldMk cId="0" sldId="267"/>
            <ac:picMk id="260" creationId="{00000000-0000-0000-0000-000000000000}"/>
          </ac:picMkLst>
        </pc:picChg>
      </pc:sldChg>
      <pc:sldChg chg="delSp modSp mod modAnim">
        <pc:chgData name="Gabriel Leitão" userId="4cc93afe0794efcc" providerId="LiveId" clId="{C73E2E8F-1B0B-4F14-87DD-D414CB5EF77F}" dt="2023-01-24T08:25:03.148" v="673" actId="207"/>
        <pc:sldMkLst>
          <pc:docMk/>
          <pc:sldMk cId="0" sldId="268"/>
        </pc:sldMkLst>
        <pc:spChg chg="mod">
          <ac:chgData name="Gabriel Leitão" userId="4cc93afe0794efcc" providerId="LiveId" clId="{C73E2E8F-1B0B-4F14-87DD-D414CB5EF77F}" dt="2023-01-24T08:23:55.030" v="669" actId="1076"/>
          <ac:spMkLst>
            <pc:docMk/>
            <pc:sldMk cId="0" sldId="268"/>
            <ac:spMk id="268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25:03.148" v="673" actId="207"/>
          <ac:spMkLst>
            <pc:docMk/>
            <pc:sldMk cId="0" sldId="268"/>
            <ac:spMk id="277" creationId="{00000000-0000-0000-0000-000000000000}"/>
          </ac:spMkLst>
        </pc:spChg>
        <pc:spChg chg="del mod">
          <ac:chgData name="Gabriel Leitão" userId="4cc93afe0794efcc" providerId="LiveId" clId="{C73E2E8F-1B0B-4F14-87DD-D414CB5EF77F}" dt="2023-01-24T08:05:22.209" v="192" actId="478"/>
          <ac:spMkLst>
            <pc:docMk/>
            <pc:sldMk cId="0" sldId="268"/>
            <ac:spMk id="278" creationId="{00000000-0000-0000-0000-000000000000}"/>
          </ac:spMkLst>
        </pc:spChg>
        <pc:spChg chg="del mod">
          <ac:chgData name="Gabriel Leitão" userId="4cc93afe0794efcc" providerId="LiveId" clId="{C73E2E8F-1B0B-4F14-87DD-D414CB5EF77F}" dt="2023-01-24T08:05:44.528" v="200" actId="478"/>
          <ac:spMkLst>
            <pc:docMk/>
            <pc:sldMk cId="0" sldId="268"/>
            <ac:spMk id="279" creationId="{00000000-0000-0000-0000-000000000000}"/>
          </ac:spMkLst>
        </pc:spChg>
      </pc:sldChg>
      <pc:sldChg chg="addSp delSp modSp del mod delAnim modAnim">
        <pc:chgData name="Gabriel Leitão" userId="4cc93afe0794efcc" providerId="LiveId" clId="{C73E2E8F-1B0B-4F14-87DD-D414CB5EF77F}" dt="2023-01-24T08:19:43.971" v="559" actId="47"/>
        <pc:sldMkLst>
          <pc:docMk/>
          <pc:sldMk cId="0" sldId="269"/>
        </pc:sldMkLst>
        <pc:spChg chg="del mod">
          <ac:chgData name="Gabriel Leitão" userId="4cc93afe0794efcc" providerId="LiveId" clId="{C73E2E8F-1B0B-4F14-87DD-D414CB5EF77F}" dt="2023-01-24T08:12:18.064" v="384" actId="478"/>
          <ac:spMkLst>
            <pc:docMk/>
            <pc:sldMk cId="0" sldId="269"/>
            <ac:spMk id="292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14:54.315" v="430" actId="1076"/>
          <ac:spMkLst>
            <pc:docMk/>
            <pc:sldMk cId="0" sldId="269"/>
            <ac:spMk id="293" creationId="{00000000-0000-0000-0000-000000000000}"/>
          </ac:spMkLst>
        </pc:spChg>
        <pc:spChg chg="del mod">
          <ac:chgData name="Gabriel Leitão" userId="4cc93afe0794efcc" providerId="LiveId" clId="{C73E2E8F-1B0B-4F14-87DD-D414CB5EF77F}" dt="2023-01-24T08:13:27.852" v="403" actId="478"/>
          <ac:spMkLst>
            <pc:docMk/>
            <pc:sldMk cId="0" sldId="269"/>
            <ac:spMk id="294" creationId="{00000000-0000-0000-0000-000000000000}"/>
          </ac:spMkLst>
        </pc:spChg>
        <pc:spChg chg="add del mod">
          <ac:chgData name="Gabriel Leitão" userId="4cc93afe0794efcc" providerId="LiveId" clId="{C73E2E8F-1B0B-4F14-87DD-D414CB5EF77F}" dt="2023-01-24T08:14:34.048" v="421" actId="478"/>
          <ac:spMkLst>
            <pc:docMk/>
            <pc:sldMk cId="0" sldId="269"/>
            <ac:spMk id="295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14:57.412" v="431" actId="1076"/>
          <ac:spMkLst>
            <pc:docMk/>
            <pc:sldMk cId="0" sldId="269"/>
            <ac:spMk id="296" creationId="{00000000-0000-0000-0000-000000000000}"/>
          </ac:spMkLst>
        </pc:spChg>
      </pc:sldChg>
      <pc:sldChg chg="addSp delSp modSp mod">
        <pc:chgData name="Gabriel Leitão" userId="4cc93afe0794efcc" providerId="LiveId" clId="{C73E2E8F-1B0B-4F14-87DD-D414CB5EF77F}" dt="2023-01-24T08:41:27.417" v="1019" actId="1076"/>
        <pc:sldMkLst>
          <pc:docMk/>
          <pc:sldMk cId="3892627241" sldId="273"/>
        </pc:sldMkLst>
        <pc:picChg chg="add mod modCrop">
          <ac:chgData name="Gabriel Leitão" userId="4cc93afe0794efcc" providerId="LiveId" clId="{C73E2E8F-1B0B-4F14-87DD-D414CB5EF77F}" dt="2023-01-24T08:41:27.417" v="1019" actId="1076"/>
          <ac:picMkLst>
            <pc:docMk/>
            <pc:sldMk cId="3892627241" sldId="273"/>
            <ac:picMk id="12" creationId="{EC15D7E0-C13D-59E7-6EBA-B9121B439097}"/>
          </ac:picMkLst>
        </pc:picChg>
        <pc:picChg chg="add mod">
          <ac:chgData name="Gabriel Leitão" userId="4cc93afe0794efcc" providerId="LiveId" clId="{C73E2E8F-1B0B-4F14-87DD-D414CB5EF77F}" dt="2023-01-24T08:41:27.417" v="1019" actId="1076"/>
          <ac:picMkLst>
            <pc:docMk/>
            <pc:sldMk cId="3892627241" sldId="273"/>
            <ac:picMk id="13" creationId="{6060A772-D927-CA72-E54E-7AE459C19D27}"/>
          </ac:picMkLst>
        </pc:picChg>
        <pc:picChg chg="del">
          <ac:chgData name="Gabriel Leitão" userId="4cc93afe0794efcc" providerId="LiveId" clId="{C73E2E8F-1B0B-4F14-87DD-D414CB5EF77F}" dt="2023-01-24T08:40:50.406" v="1009" actId="478"/>
          <ac:picMkLst>
            <pc:docMk/>
            <pc:sldMk cId="3892627241" sldId="273"/>
            <ac:picMk id="346" creationId="{00000000-0000-0000-0000-000000000000}"/>
          </ac:picMkLst>
        </pc:picChg>
        <pc:cxnChg chg="mod">
          <ac:chgData name="Gabriel Leitão" userId="4cc93afe0794efcc" providerId="LiveId" clId="{C73E2E8F-1B0B-4F14-87DD-D414CB5EF77F}" dt="2023-01-24T08:40:57.595" v="1010" actId="13822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del">
        <pc:chgData name="Gabriel Leitão" userId="4cc93afe0794efcc" providerId="LiveId" clId="{C73E2E8F-1B0B-4F14-87DD-D414CB5EF77F}" dt="2023-01-24T08:33:06.258" v="843" actId="47"/>
        <pc:sldMkLst>
          <pc:docMk/>
          <pc:sldMk cId="0" sldId="279"/>
        </pc:sldMkLst>
      </pc:sldChg>
      <pc:sldChg chg="modSp mod">
        <pc:chgData name="Gabriel Leitão" userId="4cc93afe0794efcc" providerId="LiveId" clId="{C73E2E8F-1B0B-4F14-87DD-D414CB5EF77F}" dt="2023-01-24T08:59:27.448" v="1266" actId="207"/>
        <pc:sldMkLst>
          <pc:docMk/>
          <pc:sldMk cId="0" sldId="280"/>
        </pc:sldMkLst>
        <pc:spChg chg="mod">
          <ac:chgData name="Gabriel Leitão" userId="4cc93afe0794efcc" providerId="LiveId" clId="{C73E2E8F-1B0B-4F14-87DD-D414CB5EF77F}" dt="2023-01-24T08:59:23.694" v="1265" actId="207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59:27.448" v="1266" actId="207"/>
          <ac:spMkLst>
            <pc:docMk/>
            <pc:sldMk cId="0" sldId="280"/>
            <ac:spMk id="427" creationId="{00000000-0000-0000-0000-000000000000}"/>
          </ac:spMkLst>
        </pc:spChg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3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4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5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6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7"/>
        </pc:sldMkLst>
      </pc:sldChg>
      <pc:sldChg chg="del">
        <pc:chgData name="Gabriel Leitão" userId="4cc93afe0794efcc" providerId="LiveId" clId="{C73E2E8F-1B0B-4F14-87DD-D414CB5EF77F}" dt="2023-01-24T08:43:25.859" v="1028" actId="47"/>
        <pc:sldMkLst>
          <pc:docMk/>
          <pc:sldMk cId="0" sldId="295"/>
        </pc:sldMkLst>
      </pc:sldChg>
      <pc:sldChg chg="addSp modSp mod modAnim">
        <pc:chgData name="Gabriel Leitão" userId="4cc93afe0794efcc" providerId="LiveId" clId="{C73E2E8F-1B0B-4F14-87DD-D414CB5EF77F}" dt="2023-01-24T08:58:26.901" v="1263"/>
        <pc:sldMkLst>
          <pc:docMk/>
          <pc:sldMk cId="3011197410" sldId="300"/>
        </pc:sldMkLst>
        <pc:spChg chg="add mod">
          <ac:chgData name="Gabriel Leitão" userId="4cc93afe0794efcc" providerId="LiveId" clId="{C73E2E8F-1B0B-4F14-87DD-D414CB5EF77F}" dt="2023-01-24T08:58:18.614" v="1262" actId="1076"/>
          <ac:spMkLst>
            <pc:docMk/>
            <pc:sldMk cId="3011197410" sldId="300"/>
            <ac:spMk id="10" creationId="{7BD161D1-E509-F64E-97CF-05840989B057}"/>
          </ac:spMkLst>
        </pc:spChg>
        <pc:picChg chg="mod">
          <ac:chgData name="Gabriel Leitão" userId="4cc93afe0794efcc" providerId="LiveId" clId="{C73E2E8F-1B0B-4F14-87DD-D414CB5EF77F}" dt="2023-01-24T08:57:50.790" v="1249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del">
        <pc:chgData name="Gabriel Leitão" userId="4cc93afe0794efcc" providerId="LiveId" clId="{C73E2E8F-1B0B-4F14-87DD-D414CB5EF77F}" dt="2023-01-24T08:58:31.275" v="1264" actId="47"/>
        <pc:sldMkLst>
          <pc:docMk/>
          <pc:sldMk cId="3652650008" sldId="301"/>
        </pc:sldMkLst>
      </pc:sldChg>
      <pc:sldChg chg="addSp delSp modSp mod">
        <pc:chgData name="Gabriel Leitão" userId="4cc93afe0794efcc" providerId="LiveId" clId="{C73E2E8F-1B0B-4F14-87DD-D414CB5EF77F}" dt="2023-01-24T08:32:03.227" v="842" actId="1076"/>
        <pc:sldMkLst>
          <pc:docMk/>
          <pc:sldMk cId="824768706" sldId="302"/>
        </pc:sldMkLst>
        <pc:spChg chg="add mod">
          <ac:chgData name="Gabriel Leitão" userId="4cc93afe0794efcc" providerId="LiveId" clId="{C73E2E8F-1B0B-4F14-87DD-D414CB5EF77F}" dt="2023-01-24T08:32:03.227" v="842" actId="1076"/>
          <ac:spMkLst>
            <pc:docMk/>
            <pc:sldMk cId="824768706" sldId="302"/>
            <ac:spMk id="12" creationId="{F6B3F829-A32A-BD8C-59B0-C70F8ABA39C7}"/>
          </ac:spMkLst>
        </pc:spChg>
        <pc:spChg chg="mod">
          <ac:chgData name="Gabriel Leitão" userId="4cc93afe0794efcc" providerId="LiveId" clId="{C73E2E8F-1B0B-4F14-87DD-D414CB5EF77F}" dt="2023-01-24T08:31:58.811" v="841" actId="14100"/>
          <ac:spMkLst>
            <pc:docMk/>
            <pc:sldMk cId="824768706" sldId="302"/>
            <ac:spMk id="387" creationId="{00000000-0000-0000-0000-000000000000}"/>
          </ac:spMkLst>
        </pc:spChg>
        <pc:picChg chg="mod">
          <ac:chgData name="Gabriel Leitão" userId="4cc93afe0794efcc" providerId="LiveId" clId="{C73E2E8F-1B0B-4F14-87DD-D414CB5EF77F}" dt="2023-01-24T08:31:35.285" v="832" actId="1076"/>
          <ac:picMkLst>
            <pc:docMk/>
            <pc:sldMk cId="824768706" sldId="302"/>
            <ac:picMk id="4" creationId="{658DCD13-3576-77E4-74A2-B1AE426DF293}"/>
          </ac:picMkLst>
        </pc:picChg>
        <pc:picChg chg="del">
          <ac:chgData name="Gabriel Leitão" userId="4cc93afe0794efcc" providerId="LiveId" clId="{C73E2E8F-1B0B-4F14-87DD-D414CB5EF77F}" dt="2023-01-24T08:28:09.315" v="712" actId="478"/>
          <ac:picMkLst>
            <pc:docMk/>
            <pc:sldMk cId="824768706" sldId="302"/>
            <ac:picMk id="6" creationId="{4FD8A241-1ECA-B418-52A7-2DEF6D61D38C}"/>
          </ac:picMkLst>
        </pc:picChg>
        <pc:picChg chg="del">
          <ac:chgData name="Gabriel Leitão" userId="4cc93afe0794efcc" providerId="LiveId" clId="{C73E2E8F-1B0B-4F14-87DD-D414CB5EF77F}" dt="2023-01-24T08:28:09.835" v="713" actId="478"/>
          <ac:picMkLst>
            <pc:docMk/>
            <pc:sldMk cId="824768706" sldId="302"/>
            <ac:picMk id="8" creationId="{027D4FA1-D3D4-B830-4057-7023A923970B}"/>
          </ac:picMkLst>
        </pc:picChg>
      </pc:sldChg>
      <pc:sldChg chg="del">
        <pc:chgData name="Gabriel Leitão" userId="4cc93afe0794efcc" providerId="LiveId" clId="{C73E2E8F-1B0B-4F14-87DD-D414CB5EF77F}" dt="2023-01-24T08:31:25.274" v="829" actId="47"/>
        <pc:sldMkLst>
          <pc:docMk/>
          <pc:sldMk cId="3172222432" sldId="303"/>
        </pc:sldMkLst>
      </pc:sldChg>
      <pc:sldChg chg="del">
        <pc:chgData name="Gabriel Leitão" userId="4cc93afe0794efcc" providerId="LiveId" clId="{C73E2E8F-1B0B-4F14-87DD-D414CB5EF77F}" dt="2023-01-24T08:31:27.108" v="830" actId="47"/>
        <pc:sldMkLst>
          <pc:docMk/>
          <pc:sldMk cId="1310548132" sldId="304"/>
        </pc:sldMkLst>
      </pc:sldChg>
      <pc:sldChg chg="del">
        <pc:chgData name="Gabriel Leitão" userId="4cc93afe0794efcc" providerId="LiveId" clId="{C73E2E8F-1B0B-4F14-87DD-D414CB5EF77F}" dt="2023-01-24T08:31:30.027" v="831" actId="47"/>
        <pc:sldMkLst>
          <pc:docMk/>
          <pc:sldMk cId="1326169755" sldId="305"/>
        </pc:sldMkLst>
      </pc:sldChg>
      <pc:sldChg chg="delSp del mod">
        <pc:chgData name="Gabriel Leitão" userId="4cc93afe0794efcc" providerId="LiveId" clId="{C73E2E8F-1B0B-4F14-87DD-D414CB5EF77F}" dt="2023-01-24T08:38:48.236" v="977" actId="47"/>
        <pc:sldMkLst>
          <pc:docMk/>
          <pc:sldMk cId="4104424129" sldId="307"/>
        </pc:sldMkLst>
        <pc:picChg chg="del">
          <ac:chgData name="Gabriel Leitão" userId="4cc93afe0794efcc" providerId="LiveId" clId="{C73E2E8F-1B0B-4F14-87DD-D414CB5EF77F}" dt="2023-01-24T08:35:59.733" v="905" actId="21"/>
          <ac:picMkLst>
            <pc:docMk/>
            <pc:sldMk cId="4104424129" sldId="307"/>
            <ac:picMk id="3" creationId="{F32CACDB-7B6C-91D2-234B-D44BD08B9F4D}"/>
          </ac:picMkLst>
        </pc:picChg>
      </pc:sldChg>
      <pc:sldChg chg="delSp del mod">
        <pc:chgData name="Gabriel Leitão" userId="4cc93afe0794efcc" providerId="LiveId" clId="{C73E2E8F-1B0B-4F14-87DD-D414CB5EF77F}" dt="2023-01-24T08:35:44.756" v="904" actId="47"/>
        <pc:sldMkLst>
          <pc:docMk/>
          <pc:sldMk cId="476187614" sldId="308"/>
        </pc:sldMkLst>
        <pc:picChg chg="del">
          <ac:chgData name="Gabriel Leitão" userId="4cc93afe0794efcc" providerId="LiveId" clId="{C73E2E8F-1B0B-4F14-87DD-D414CB5EF77F}" dt="2023-01-24T08:35:16.214" v="898" actId="21"/>
          <ac:picMkLst>
            <pc:docMk/>
            <pc:sldMk cId="476187614" sldId="308"/>
            <ac:picMk id="3" creationId="{F32CACDB-7B6C-91D2-234B-D44BD08B9F4D}"/>
          </ac:picMkLst>
        </pc:picChg>
      </pc:sldChg>
      <pc:sldChg chg="addSp delSp modSp mod">
        <pc:chgData name="Gabriel Leitão" userId="4cc93afe0794efcc" providerId="LiveId" clId="{C73E2E8F-1B0B-4F14-87DD-D414CB5EF77F}" dt="2023-01-24T08:39:16.736" v="980"/>
        <pc:sldMkLst>
          <pc:docMk/>
          <pc:sldMk cId="4195039129" sldId="309"/>
        </pc:sldMkLst>
        <pc:spChg chg="add mod">
          <ac:chgData name="Gabriel Leitão" userId="4cc93afe0794efcc" providerId="LiveId" clId="{C73E2E8F-1B0B-4F14-87DD-D414CB5EF77F}" dt="2023-01-24T08:37:09.691" v="962" actId="1076"/>
          <ac:spMkLst>
            <pc:docMk/>
            <pc:sldMk cId="4195039129" sldId="309"/>
            <ac:spMk id="11" creationId="{CF2960D8-69BB-2F63-98E8-E9E93DB59E51}"/>
          </ac:spMkLst>
        </pc:spChg>
        <pc:spChg chg="add mod">
          <ac:chgData name="Gabriel Leitão" userId="4cc93afe0794efcc" providerId="LiveId" clId="{C73E2E8F-1B0B-4F14-87DD-D414CB5EF77F}" dt="2023-01-24T08:36:51.932" v="959" actId="1076"/>
          <ac:spMkLst>
            <pc:docMk/>
            <pc:sldMk cId="4195039129" sldId="309"/>
            <ac:spMk id="13" creationId="{0A69D370-3C8F-DBAB-B4F2-09B99300BDC0}"/>
          </ac:spMkLst>
        </pc:spChg>
        <pc:spChg chg="add mod">
          <ac:chgData name="Gabriel Leitão" userId="4cc93afe0794efcc" providerId="LiveId" clId="{C73E2E8F-1B0B-4F14-87DD-D414CB5EF77F}" dt="2023-01-24T08:38:39.583" v="975" actId="1076"/>
          <ac:spMkLst>
            <pc:docMk/>
            <pc:sldMk cId="4195039129" sldId="309"/>
            <ac:spMk id="16" creationId="{06C1B617-281F-9085-4E4A-E7DB3DA0CA55}"/>
          </ac:spMkLst>
        </pc:spChg>
        <pc:spChg chg="mod">
          <ac:chgData name="Gabriel Leitão" userId="4cc93afe0794efcc" providerId="LiveId" clId="{C73E2E8F-1B0B-4F14-87DD-D414CB5EF77F}" dt="2023-01-24T08:39:16.736" v="980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C73E2E8F-1B0B-4F14-87DD-D414CB5EF77F}" dt="2023-01-24T08:37:04.944" v="961" actId="1076"/>
          <ac:picMkLst>
            <pc:docMk/>
            <pc:sldMk cId="4195039129" sldId="309"/>
            <ac:picMk id="3" creationId="{F32CACDB-7B6C-91D2-234B-D44BD08B9F4D}"/>
          </ac:picMkLst>
        </pc:picChg>
        <pc:picChg chg="add del mod">
          <ac:chgData name="Gabriel Leitão" userId="4cc93afe0794efcc" providerId="LiveId" clId="{C73E2E8F-1B0B-4F14-87DD-D414CB5EF77F}" dt="2023-01-24T08:35:09.339" v="897" actId="478"/>
          <ac:picMkLst>
            <pc:docMk/>
            <pc:sldMk cId="4195039129" sldId="309"/>
            <ac:picMk id="12" creationId="{486DA32A-D02A-15F3-9882-5C8D1E39319E}"/>
          </ac:picMkLst>
        </pc:picChg>
        <pc:picChg chg="add mod">
          <ac:chgData name="Gabriel Leitão" userId="4cc93afe0794efcc" providerId="LiveId" clId="{C73E2E8F-1B0B-4F14-87DD-D414CB5EF77F}" dt="2023-01-24T08:37:14.552" v="963" actId="1076"/>
          <ac:picMkLst>
            <pc:docMk/>
            <pc:sldMk cId="4195039129" sldId="309"/>
            <ac:picMk id="14" creationId="{F17EAC68-B010-1915-D0C6-2B72DF04A51B}"/>
          </ac:picMkLst>
        </pc:picChg>
        <pc:picChg chg="add mod">
          <ac:chgData name="Gabriel Leitão" userId="4cc93afe0794efcc" providerId="LiveId" clId="{C73E2E8F-1B0B-4F14-87DD-D414CB5EF77F}" dt="2023-01-24T08:38:41.334" v="976" actId="1076"/>
          <ac:picMkLst>
            <pc:docMk/>
            <pc:sldMk cId="4195039129" sldId="309"/>
            <ac:picMk id="15" creationId="{95311955-12F4-B7C3-59FA-0945CED09A12}"/>
          </ac:picMkLst>
        </pc:picChg>
        <pc:cxnChg chg="add mod">
          <ac:chgData name="Gabriel Leitão" userId="4cc93afe0794efcc" providerId="LiveId" clId="{C73E2E8F-1B0B-4F14-87DD-D414CB5EF77F}" dt="2023-01-24T08:37:36.846" v="969" actId="13822"/>
          <ac:cxnSpMkLst>
            <pc:docMk/>
            <pc:sldMk cId="4195039129" sldId="309"/>
            <ac:cxnSpMk id="17" creationId="{7F556A1F-1B26-475C-3867-3D1B63ADEF66}"/>
          </ac:cxnSpMkLst>
        </pc:cxnChg>
      </pc:sldChg>
      <pc:sldChg chg="addSp delSp modSp mod">
        <pc:chgData name="Gabriel Leitão" userId="4cc93afe0794efcc" providerId="LiveId" clId="{C73E2E8F-1B0B-4F14-87DD-D414CB5EF77F}" dt="2023-01-24T08:40:21.294" v="1008" actId="13822"/>
        <pc:sldMkLst>
          <pc:docMk/>
          <pc:sldMk cId="2398771424" sldId="310"/>
        </pc:sldMkLst>
        <pc:spChg chg="add del mod">
          <ac:chgData name="Gabriel Leitão" userId="4cc93afe0794efcc" providerId="LiveId" clId="{C73E2E8F-1B0B-4F14-87DD-D414CB5EF77F}" dt="2023-01-24T08:39:25.388" v="982" actId="478"/>
          <ac:spMkLst>
            <pc:docMk/>
            <pc:sldMk cId="2398771424" sldId="310"/>
            <ac:spMk id="12" creationId="{FB8A3910-8CCA-2150-EB46-D00E2E3FB4F1}"/>
          </ac:spMkLst>
        </pc:spChg>
        <pc:spChg chg="add mod">
          <ac:chgData name="Gabriel Leitão" userId="4cc93afe0794efcc" providerId="LiveId" clId="{C73E2E8F-1B0B-4F14-87DD-D414CB5EF77F}" dt="2023-01-24T08:39:30.061" v="983"/>
          <ac:spMkLst>
            <pc:docMk/>
            <pc:sldMk cId="2398771424" sldId="310"/>
            <ac:spMk id="13" creationId="{76E5DD24-2B9F-7C21-1D3F-B163E7079929}"/>
          </ac:spMkLst>
        </pc:spChg>
        <pc:spChg chg="add mod">
          <ac:chgData name="Gabriel Leitão" userId="4cc93afe0794efcc" providerId="LiveId" clId="{C73E2E8F-1B0B-4F14-87DD-D414CB5EF77F}" dt="2023-01-24T08:39:52.378" v="993" actId="1076"/>
          <ac:spMkLst>
            <pc:docMk/>
            <pc:sldMk cId="2398771424" sldId="310"/>
            <ac:spMk id="14" creationId="{A7C38DFC-77D9-675B-3ABB-228D6F5772DC}"/>
          </ac:spMkLst>
        </pc:spChg>
        <pc:spChg chg="add mod">
          <ac:chgData name="Gabriel Leitão" userId="4cc93afe0794efcc" providerId="LiveId" clId="{C73E2E8F-1B0B-4F14-87DD-D414CB5EF77F}" dt="2023-01-24T08:40:02.418" v="1007" actId="20577"/>
          <ac:spMkLst>
            <pc:docMk/>
            <pc:sldMk cId="2398771424" sldId="310"/>
            <ac:spMk id="15" creationId="{8DFC967F-8794-1C12-37AF-3A38C5955093}"/>
          </ac:spMkLst>
        </pc:spChg>
        <pc:spChg chg="del">
          <ac:chgData name="Gabriel Leitão" userId="4cc93afe0794efcc" providerId="LiveId" clId="{C73E2E8F-1B0B-4F14-87DD-D414CB5EF77F}" dt="2023-01-24T08:39:04.756" v="979" actId="478"/>
          <ac:spMkLst>
            <pc:docMk/>
            <pc:sldMk cId="2398771424" sldId="310"/>
            <ac:spMk id="413" creationId="{00000000-0000-0000-0000-000000000000}"/>
          </ac:spMkLst>
        </pc:spChg>
        <pc:cxnChg chg="mod">
          <ac:chgData name="Gabriel Leitão" userId="4cc93afe0794efcc" providerId="LiveId" clId="{C73E2E8F-1B0B-4F14-87DD-D414CB5EF77F}" dt="2023-01-24T08:40:21.294" v="1008" actId="13822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del mod">
        <pc:chgData name="Gabriel Leitão" userId="4cc93afe0794efcc" providerId="LiveId" clId="{C73E2E8F-1B0B-4F14-87DD-D414CB5EF77F}" dt="2023-01-24T08:41:34.300" v="1020" actId="47"/>
        <pc:sldMkLst>
          <pc:docMk/>
          <pc:sldMk cId="2720115021" sldId="312"/>
        </pc:sldMkLst>
        <pc:picChg chg="del">
          <ac:chgData name="Gabriel Leitão" userId="4cc93afe0794efcc" providerId="LiveId" clId="{C73E2E8F-1B0B-4F14-87DD-D414CB5EF77F}" dt="2023-01-24T08:41:15.199" v="1016" actId="21"/>
          <ac:picMkLst>
            <pc:docMk/>
            <pc:sldMk cId="2720115021" sldId="312"/>
            <ac:picMk id="345" creationId="{00000000-0000-0000-0000-000000000000}"/>
          </ac:picMkLst>
        </pc:picChg>
        <pc:picChg chg="del">
          <ac:chgData name="Gabriel Leitão" userId="4cc93afe0794efcc" providerId="LiveId" clId="{C73E2E8F-1B0B-4F14-87DD-D414CB5EF77F}" dt="2023-01-24T08:41:01.842" v="1011" actId="21"/>
          <ac:picMkLst>
            <pc:docMk/>
            <pc:sldMk cId="2720115021" sldId="312"/>
            <ac:picMk id="346" creationId="{00000000-0000-0000-0000-000000000000}"/>
          </ac:picMkLst>
        </pc:picChg>
      </pc:sldChg>
      <pc:sldChg chg="del">
        <pc:chgData name="Gabriel Leitão" userId="4cc93afe0794efcc" providerId="LiveId" clId="{C73E2E8F-1B0B-4F14-87DD-D414CB5EF77F}" dt="2023-01-24T08:41:51.512" v="1021" actId="47"/>
        <pc:sldMkLst>
          <pc:docMk/>
          <pc:sldMk cId="2130400881" sldId="313"/>
        </pc:sldMkLst>
      </pc:sldChg>
      <pc:sldChg chg="add del">
        <pc:chgData name="Gabriel Leitão" userId="4cc93afe0794efcc" providerId="LiveId" clId="{C73E2E8F-1B0B-4F14-87DD-D414CB5EF77F}" dt="2023-01-24T08:42:05.422" v="1024" actId="47"/>
        <pc:sldMkLst>
          <pc:docMk/>
          <pc:sldMk cId="2919471266" sldId="314"/>
        </pc:sldMkLst>
      </pc:sldChg>
      <pc:sldChg chg="del">
        <pc:chgData name="Gabriel Leitão" userId="4cc93afe0794efcc" providerId="LiveId" clId="{C73E2E8F-1B0B-4F14-87DD-D414CB5EF77F}" dt="2023-01-24T08:42:08.103" v="1025" actId="47"/>
        <pc:sldMkLst>
          <pc:docMk/>
          <pc:sldMk cId="2849120314" sldId="315"/>
        </pc:sldMkLst>
      </pc:sldChg>
      <pc:sldChg chg="delSp modSp mod">
        <pc:chgData name="Gabriel Leitão" userId="4cc93afe0794efcc" providerId="LiveId" clId="{C73E2E8F-1B0B-4F14-87DD-D414CB5EF77F}" dt="2023-01-24T09:03:09.909" v="1404" actId="1076"/>
        <pc:sldMkLst>
          <pc:docMk/>
          <pc:sldMk cId="3666040122" sldId="318"/>
        </pc:sldMkLst>
        <pc:spChg chg="mod">
          <ac:chgData name="Gabriel Leitão" userId="4cc93afe0794efcc" providerId="LiveId" clId="{C73E2E8F-1B0B-4F14-87DD-D414CB5EF77F}" dt="2023-01-24T09:03:09.909" v="1404" actId="1076"/>
          <ac:spMkLst>
            <pc:docMk/>
            <pc:sldMk cId="3666040122" sldId="318"/>
            <ac:spMk id="9" creationId="{CE2B50E8-BD5D-805C-220B-5F82B0BD62CE}"/>
          </ac:spMkLst>
        </pc:spChg>
        <pc:spChg chg="mod">
          <ac:chgData name="Gabriel Leitão" userId="4cc93afe0794efcc" providerId="LiveId" clId="{C73E2E8F-1B0B-4F14-87DD-D414CB5EF77F}" dt="2023-01-24T09:03:09.909" v="1404" actId="1076"/>
          <ac:spMkLst>
            <pc:docMk/>
            <pc:sldMk cId="3666040122" sldId="318"/>
            <ac:spMk id="10" creationId="{DA8A5611-CF2D-4331-E0A3-617E1DC5E9C1}"/>
          </ac:spMkLst>
        </pc:spChg>
        <pc:graphicFrameChg chg="del">
          <ac:chgData name="Gabriel Leitão" userId="4cc93afe0794efcc" providerId="LiveId" clId="{C73E2E8F-1B0B-4F14-87DD-D414CB5EF77F}" dt="2023-01-24T09:02:04.249" v="1384" actId="478"/>
          <ac:graphicFrameMkLst>
            <pc:docMk/>
            <pc:sldMk cId="3666040122" sldId="318"/>
            <ac:graphicFrameMk id="8" creationId="{CC1BDB27-A754-51C2-F578-68ACA14F24FB}"/>
          </ac:graphicFrameMkLst>
        </pc:graphicFrameChg>
      </pc:sldChg>
      <pc:sldChg chg="addSp delSp modSp mod">
        <pc:chgData name="Gabriel Leitão" userId="4cc93afe0794efcc" providerId="LiveId" clId="{C73E2E8F-1B0B-4F14-87DD-D414CB5EF77F}" dt="2023-01-24T08:47:35.151" v="1171" actId="1076"/>
        <pc:sldMkLst>
          <pc:docMk/>
          <pc:sldMk cId="3316581577" sldId="319"/>
        </pc:sldMkLst>
        <pc:spChg chg="mod">
          <ac:chgData name="Gabriel Leitão" userId="4cc93afe0794efcc" providerId="LiveId" clId="{C73E2E8F-1B0B-4F14-87DD-D414CB5EF77F}" dt="2023-01-24T08:47:35.151" v="1171" actId="1076"/>
          <ac:spMkLst>
            <pc:docMk/>
            <pc:sldMk cId="3316581577" sldId="319"/>
            <ac:spMk id="14" creationId="{B5CDBA52-9BDD-5F6B-79BF-45A699E1AA8B}"/>
          </ac:spMkLst>
        </pc:spChg>
        <pc:spChg chg="mod">
          <ac:chgData name="Gabriel Leitão" userId="4cc93afe0794efcc" providerId="LiveId" clId="{C73E2E8F-1B0B-4F14-87DD-D414CB5EF77F}" dt="2023-01-24T08:47:35.151" v="1171" actId="1076"/>
          <ac:spMkLst>
            <pc:docMk/>
            <pc:sldMk cId="3316581577" sldId="319"/>
            <ac:spMk id="15" creationId="{0F2E4381-90C0-5FE3-D5C8-E9170ABB5249}"/>
          </ac:spMkLst>
        </pc:spChg>
        <pc:graphicFrameChg chg="del">
          <ac:chgData name="Gabriel Leitão" userId="4cc93afe0794efcc" providerId="LiveId" clId="{C73E2E8F-1B0B-4F14-87DD-D414CB5EF77F}" dt="2023-01-24T08:45:19.921" v="1144" actId="478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C73E2E8F-1B0B-4F14-87DD-D414CB5EF77F}" dt="2023-01-24T08:47:25.081" v="1166"/>
          <ac:graphicFrameMkLst>
            <pc:docMk/>
            <pc:sldMk cId="3316581577" sldId="319"/>
            <ac:graphicFrameMk id="11" creationId="{3659FE8A-8300-3606-5616-3454850F4C15}"/>
          </ac:graphicFrameMkLst>
        </pc:graphicFrameChg>
      </pc:sldChg>
      <pc:sldChg chg="delSp modSp mod">
        <pc:chgData name="Gabriel Leitão" userId="4cc93afe0794efcc" providerId="LiveId" clId="{C73E2E8F-1B0B-4F14-87DD-D414CB5EF77F}" dt="2023-01-24T08:50:56.209" v="1217" actId="207"/>
        <pc:sldMkLst>
          <pc:docMk/>
          <pc:sldMk cId="16438888" sldId="321"/>
        </pc:sldMkLst>
        <pc:spChg chg="mod">
          <ac:chgData name="Gabriel Leitão" userId="4cc93afe0794efcc" providerId="LiveId" clId="{C73E2E8F-1B0B-4F14-87DD-D414CB5EF77F}" dt="2023-01-24T08:50:56.209" v="1217" actId="207"/>
          <ac:spMkLst>
            <pc:docMk/>
            <pc:sldMk cId="16438888" sldId="321"/>
            <ac:spMk id="20" creationId="{FEEA649D-3D82-15A0-7687-07C89154874D}"/>
          </ac:spMkLst>
        </pc:spChg>
        <pc:spChg chg="mod">
          <ac:chgData name="Gabriel Leitão" userId="4cc93afe0794efcc" providerId="LiveId" clId="{C73E2E8F-1B0B-4F14-87DD-D414CB5EF77F}" dt="2023-01-24T08:50:45.067" v="1215" actId="1076"/>
          <ac:spMkLst>
            <pc:docMk/>
            <pc:sldMk cId="16438888" sldId="321"/>
            <ac:spMk id="30" creationId="{EC125CE2-7DF1-6019-9EC0-2270FA336959}"/>
          </ac:spMkLst>
        </pc:spChg>
        <pc:graphicFrameChg chg="del">
          <ac:chgData name="Gabriel Leitão" userId="4cc93afe0794efcc" providerId="LiveId" clId="{C73E2E8F-1B0B-4F14-87DD-D414CB5EF77F}" dt="2023-01-24T08:50:15.309" v="1207" actId="478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delSp modSp mod">
        <pc:chgData name="Gabriel Leitão" userId="4cc93afe0794efcc" providerId="LiveId" clId="{C73E2E8F-1B0B-4F14-87DD-D414CB5EF77F}" dt="2023-01-24T08:49:18.591" v="1185" actId="1076"/>
        <pc:sldMkLst>
          <pc:docMk/>
          <pc:sldMk cId="3808372175" sldId="326"/>
        </pc:sldMkLst>
        <pc:spChg chg="del mod">
          <ac:chgData name="Gabriel Leitão" userId="4cc93afe0794efcc" providerId="LiveId" clId="{C73E2E8F-1B0B-4F14-87DD-D414CB5EF77F}" dt="2023-01-24T08:48:50.274" v="1178" actId="478"/>
          <ac:spMkLst>
            <pc:docMk/>
            <pc:sldMk cId="3808372175" sldId="326"/>
            <ac:spMk id="14" creationId="{B5CDBA52-9BDD-5F6B-79BF-45A699E1AA8B}"/>
          </ac:spMkLst>
        </pc:spChg>
        <pc:spChg chg="mod">
          <ac:chgData name="Gabriel Leitão" userId="4cc93afe0794efcc" providerId="LiveId" clId="{C73E2E8F-1B0B-4F14-87DD-D414CB5EF77F}" dt="2023-01-24T08:49:18.591" v="1185" actId="1076"/>
          <ac:spMkLst>
            <pc:docMk/>
            <pc:sldMk cId="3808372175" sldId="326"/>
            <ac:spMk id="548" creationId="{00000000-0000-0000-0000-000000000000}"/>
          </ac:spMkLst>
        </pc:spChg>
        <pc:graphicFrameChg chg="mod">
          <ac:chgData name="Gabriel Leitão" userId="4cc93afe0794efcc" providerId="LiveId" clId="{C73E2E8F-1B0B-4F14-87DD-D414CB5EF77F}" dt="2023-01-24T08:48:20.902" v="1174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modSp mod ord">
        <pc:chgData name="Gabriel Leitão" userId="4cc93afe0794efcc" providerId="LiveId" clId="{C73E2E8F-1B0B-4F14-87DD-D414CB5EF77F}" dt="2023-01-24T08:48:42.952" v="1177" actId="14100"/>
        <pc:sldMkLst>
          <pc:docMk/>
          <pc:sldMk cId="1133502024" sldId="328"/>
        </pc:sldMkLst>
        <pc:spChg chg="mod">
          <ac:chgData name="Gabriel Leitão" userId="4cc93afe0794efcc" providerId="LiveId" clId="{C73E2E8F-1B0B-4F14-87DD-D414CB5EF77F}" dt="2023-01-24T08:48:42.952" v="1177" actId="14100"/>
          <ac:spMkLst>
            <pc:docMk/>
            <pc:sldMk cId="1133502024" sldId="328"/>
            <ac:spMk id="548" creationId="{00000000-0000-0000-0000-000000000000}"/>
          </ac:spMkLst>
        </pc:spChg>
      </pc:sldChg>
      <pc:sldChg chg="modSp mod">
        <pc:chgData name="Gabriel Leitão" userId="4cc93afe0794efcc" providerId="LiveId" clId="{C73E2E8F-1B0B-4F14-87DD-D414CB5EF77F}" dt="2023-01-24T08:52:03.442" v="1219" actId="207"/>
        <pc:sldMkLst>
          <pc:docMk/>
          <pc:sldMk cId="424187560" sldId="337"/>
        </pc:sldMkLst>
        <pc:graphicFrameChg chg="modGraphic">
          <ac:chgData name="Gabriel Leitão" userId="4cc93afe0794efcc" providerId="LiveId" clId="{C73E2E8F-1B0B-4F14-87DD-D414CB5EF77F}" dt="2023-01-24T08:52:03.442" v="1219" actId="207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add del">
        <pc:chgData name="Gabriel Leitão" userId="4cc93afe0794efcc" providerId="LiveId" clId="{C73E2E8F-1B0B-4F14-87DD-D414CB5EF77F}" dt="2023-01-24T08:19:53.780" v="562" actId="47"/>
        <pc:sldMkLst>
          <pc:docMk/>
          <pc:sldMk cId="1676393852" sldId="3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007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481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206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224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8613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297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77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91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38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994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958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653824" y="495564"/>
            <a:ext cx="6718200" cy="5059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653824" y="1115386"/>
            <a:ext cx="7111320" cy="34169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Ferramentas de Autoria</a:t>
            </a:r>
            <a:endParaRPr lang="en" sz="1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" sz="1600" dirty="0"/>
              <a:t>Passos et al., 2010;  </a:t>
            </a:r>
            <a:r>
              <a:rPr lang="pt-BR" sz="1600" dirty="0"/>
              <a:t>Orlandi e </a:t>
            </a:r>
            <a:r>
              <a:rPr lang="pt-BR" sz="1600" dirty="0" err="1"/>
              <a:t>Isotani</a:t>
            </a:r>
            <a:r>
              <a:rPr lang="pt-BR" sz="1600" dirty="0"/>
              <a:t>, 2012; Guterres e Moraes, 2014</a:t>
            </a:r>
          </a:p>
          <a:p>
            <a:pPr marL="285750" indent="-285750"/>
            <a:r>
              <a:rPr lang="en" sz="1600" dirty="0"/>
              <a:t>Objetos de Aprendizagem Digitais Tradicionais</a:t>
            </a:r>
          </a:p>
          <a:p>
            <a:pPr marL="285750" indent="-285750"/>
            <a:endParaRPr lang="en" sz="1600" dirty="0"/>
          </a:p>
          <a:p>
            <a:pPr marL="0" indent="0">
              <a:buNone/>
            </a:pPr>
            <a:r>
              <a:rPr lang="en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Métricas e Avaliação da Aprendizagem</a:t>
            </a:r>
          </a:p>
          <a:p>
            <a:pPr marL="285750" indent="-285750"/>
            <a:r>
              <a:rPr lang="pt-BR" sz="16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</a:p>
          <a:p>
            <a:pPr marL="285750" indent="-285750"/>
            <a:r>
              <a:rPr lang="pt-BR" sz="1600" dirty="0" err="1"/>
              <a:t>Biswas</a:t>
            </a:r>
            <a:r>
              <a:rPr lang="pt-BR" sz="1600" dirty="0"/>
              <a:t> e </a:t>
            </a:r>
            <a:r>
              <a:rPr lang="pt-BR" sz="1600" dirty="0" err="1"/>
              <a:t>Ghosh</a:t>
            </a:r>
            <a:r>
              <a:rPr lang="pt-BR" sz="1600" dirty="0"/>
              <a:t> (2007): Nível de Compreensão, Taxa de Aprendizagem, Nível de dificuldade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200" y="1377281"/>
            <a:ext cx="6196948" cy="3138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26E387B-B7C8-349D-74ED-430A46882B62}"/>
              </a:ext>
            </a:extLst>
          </p:cNvPr>
          <p:cNvSpPr/>
          <p:nvPr/>
        </p:nvSpPr>
        <p:spPr>
          <a:xfrm>
            <a:off x="5683624" y="3635188"/>
            <a:ext cx="770964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Questionário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510681"/>
            <a:ext cx="2982185" cy="2534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da Questão (IDQ)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do Conteúdo (IDC)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Tempo estimado de resposta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Peso das alternativas</a:t>
            </a:r>
            <a:endParaRPr sz="16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D161D1-E509-F64E-97CF-05840989B057}"/>
              </a:ext>
            </a:extLst>
          </p:cNvPr>
          <p:cNvSpPr txBox="1"/>
          <p:nvPr/>
        </p:nvSpPr>
        <p:spPr>
          <a:xfrm>
            <a:off x="572973" y="3911600"/>
            <a:ext cx="2866571" cy="6859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1400" dirty="0">
                <a:solidFill>
                  <a:schemeClr val="tx1"/>
                </a:solidFill>
              </a:rPr>
              <a:t>Padrão de Metadados: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Perfil PM-OBAA-FULL +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0482" y="583402"/>
            <a:ext cx="7007747" cy="924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M</a:t>
            </a:r>
            <a:r>
              <a:rPr lang="pt-BR" sz="2000" dirty="0">
                <a:solidFill>
                  <a:schemeClr val="dk1"/>
                </a:solidFill>
              </a:rPr>
              <a:t>e</a:t>
            </a:r>
            <a:r>
              <a:rPr lang="en" sz="2000" dirty="0">
                <a:solidFill>
                  <a:schemeClr val="dk1"/>
                </a:solidFill>
              </a:rPr>
              <a:t>nsagens Websocket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88" y="1609831"/>
            <a:ext cx="4646719" cy="243114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B3F829-A32A-BD8C-59B0-C70F8ABA39C7}"/>
              </a:ext>
            </a:extLst>
          </p:cNvPr>
          <p:cNvSpPr txBox="1"/>
          <p:nvPr/>
        </p:nvSpPr>
        <p:spPr>
          <a:xfrm>
            <a:off x="730593" y="1962936"/>
            <a:ext cx="3110256" cy="17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  <a:buFont typeface="IBM Plex Sans"/>
              <a:buNone/>
              <a:defRPr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●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Conexão </a:t>
            </a:r>
            <a:r>
              <a:rPr lang="pt-BR" i="1" dirty="0" err="1">
                <a:solidFill>
                  <a:schemeClr val="tx1"/>
                </a:solidFill>
              </a:rPr>
              <a:t>Websocket</a:t>
            </a:r>
            <a:endParaRPr lang="pt-BR" i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Pareamento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Envio de Dados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Reconexão</a:t>
            </a:r>
          </a:p>
        </p:txBody>
      </p:sp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Independentes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Compostas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104" y="1085925"/>
            <a:ext cx="3635508" cy="16382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2960D8-69BB-2F63-98E8-E9E93DB59E51}"/>
              </a:ext>
            </a:extLst>
          </p:cNvPr>
          <p:cNvSpPr txBox="1"/>
          <p:nvPr/>
        </p:nvSpPr>
        <p:spPr>
          <a:xfrm>
            <a:off x="1216297" y="965137"/>
            <a:ext cx="1567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IBM Plex Sans" panose="020B0503050203000203" pitchFamily="34" charset="0"/>
              </a:rPr>
              <a:t>N</a:t>
            </a:r>
            <a:r>
              <a:rPr lang="pt-BR" b="1" dirty="0">
                <a:latin typeface="IBM Plex Sans" panose="020B0503050203000203" pitchFamily="34" charset="0"/>
              </a:rPr>
              <a:t>o</a:t>
            </a:r>
            <a:r>
              <a:rPr lang="en" b="1" dirty="0">
                <a:latin typeface="IBM Plex Sans" panose="020B0503050203000203" pitchFamily="34" charset="0"/>
              </a:rPr>
              <a:t>ta Tradicional</a:t>
            </a:r>
            <a:endParaRPr lang="pt-BR" b="1" dirty="0">
              <a:latin typeface="IBM Plex Sans" panose="020B050305020300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69D370-3C8F-DBAB-B4F2-09B99300BDC0}"/>
              </a:ext>
            </a:extLst>
          </p:cNvPr>
          <p:cNvSpPr txBox="1"/>
          <p:nvPr/>
        </p:nvSpPr>
        <p:spPr>
          <a:xfrm>
            <a:off x="5375877" y="969245"/>
            <a:ext cx="1567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IBM Plex Sans" panose="020B0503050203000203" pitchFamily="34" charset="0"/>
              </a:rPr>
              <a:t>N</a:t>
            </a:r>
            <a:r>
              <a:rPr lang="pt-BR" b="1" dirty="0">
                <a:latin typeface="IBM Plex Sans" panose="020B0503050203000203" pitchFamily="34" charset="0"/>
              </a:rPr>
              <a:t>o</a:t>
            </a:r>
            <a:r>
              <a:rPr lang="en" b="1" dirty="0">
                <a:latin typeface="IBM Plex Sans" panose="020B0503050203000203" pitchFamily="34" charset="0"/>
              </a:rPr>
              <a:t>ta Ponderada</a:t>
            </a:r>
            <a:endParaRPr lang="pt-BR" b="1" dirty="0">
              <a:latin typeface="IBM Plex Sans" panose="020B050305020300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17EAC68-B010-1915-D0C6-2B72DF04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11447" y="1329366"/>
            <a:ext cx="4159580" cy="14547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5311955-12F4-B7C3-59FA-0945CED09A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97315" y="2765489"/>
            <a:ext cx="4855396" cy="193854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6C1B617-281F-9085-4E4A-E7DB3DA0CA55}"/>
              </a:ext>
            </a:extLst>
          </p:cNvPr>
          <p:cNvSpPr txBox="1"/>
          <p:nvPr/>
        </p:nvSpPr>
        <p:spPr>
          <a:xfrm>
            <a:off x="2720533" y="4396260"/>
            <a:ext cx="3381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IBM Plex Sans" panose="020B0503050203000203" pitchFamily="34" charset="0"/>
              </a:rPr>
              <a:t>Nível de Dificuldade Da Questão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F556A1F-1B26-475C-3867-3D1B63ADEF66}"/>
              </a:ext>
            </a:extLst>
          </p:cNvPr>
          <p:cNvCxnSpPr>
            <a:cxnSpLocks/>
          </p:cNvCxnSpPr>
          <p:nvPr/>
        </p:nvCxnSpPr>
        <p:spPr>
          <a:xfrm>
            <a:off x="4268160" y="1367431"/>
            <a:ext cx="0" cy="1204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Google Shape;413;p35">
            <a:extLst>
              <a:ext uri="{FF2B5EF4-FFF2-40B4-BE49-F238E27FC236}">
                <a16:creationId xmlns:a16="http://schemas.microsoft.com/office/drawing/2014/main" id="{76E5DD24-2B9F-7C21-1D3F-B163E7079929}"/>
              </a:ext>
            </a:extLst>
          </p:cNvPr>
          <p:cNvSpPr txBox="1">
            <a:spLocks/>
          </p:cNvSpPr>
          <p:nvPr/>
        </p:nvSpPr>
        <p:spPr>
          <a:xfrm>
            <a:off x="730593" y="523333"/>
            <a:ext cx="6465661" cy="48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>
                <a:solidFill>
                  <a:schemeClr val="dk1"/>
                </a:solidFill>
              </a:rPr>
              <a:t>Método Proposto – Métricas em OTAs</a:t>
            </a:r>
            <a:endParaRPr lang="pt-BR" dirty="0">
              <a:solidFill>
                <a:schemeClr val="dk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7C38DFC-77D9-675B-3ABB-228D6F5772DC}"/>
              </a:ext>
            </a:extLst>
          </p:cNvPr>
          <p:cNvSpPr txBox="1"/>
          <p:nvPr/>
        </p:nvSpPr>
        <p:spPr>
          <a:xfrm>
            <a:off x="908553" y="1660397"/>
            <a:ext cx="3381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IBM Plex Sans" panose="020B0503050203000203" pitchFamily="34" charset="0"/>
              </a:rPr>
              <a:t>Dúvida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FC967F-8794-1C12-37AF-3A38C5955093}"/>
              </a:ext>
            </a:extLst>
          </p:cNvPr>
          <p:cNvSpPr txBox="1"/>
          <p:nvPr/>
        </p:nvSpPr>
        <p:spPr>
          <a:xfrm>
            <a:off x="5067849" y="1562817"/>
            <a:ext cx="3381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IBM Plex Sans" panose="020B0503050203000203" pitchFamily="34" charset="0"/>
              </a:rPr>
              <a:t>Assertividade</a:t>
            </a:r>
          </a:p>
        </p:txBody>
      </p: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oogle Shape;346;p29">
            <a:extLst>
              <a:ext uri="{FF2B5EF4-FFF2-40B4-BE49-F238E27FC236}">
                <a16:creationId xmlns:a16="http://schemas.microsoft.com/office/drawing/2014/main" id="{EC15D7E0-C13D-59E7-6EBA-B9121B439097}"/>
              </a:ext>
            </a:extLst>
          </p:cNvPr>
          <p:cNvPicPr preferRelativeResize="0"/>
          <p:nvPr/>
        </p:nvPicPr>
        <p:blipFill rotWithShape="1">
          <a:blip r:embed="rId4"/>
          <a:srcRect b="52053"/>
          <a:stretch/>
        </p:blipFill>
        <p:spPr>
          <a:xfrm>
            <a:off x="4313858" y="1449982"/>
            <a:ext cx="3984551" cy="1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p29">
            <a:extLst>
              <a:ext uri="{FF2B5EF4-FFF2-40B4-BE49-F238E27FC236}">
                <a16:creationId xmlns:a16="http://schemas.microsoft.com/office/drawing/2014/main" id="{6060A772-D927-CA72-E54E-7AE459C19D2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313858" y="2823514"/>
            <a:ext cx="3791225" cy="122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033306" y="1565572"/>
            <a:ext cx="6818923" cy="72011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Avaliar o impacto do uso de OTAs sobre a aprendizagem e em comparação com o ensino tradicional</a:t>
            </a:r>
            <a:r>
              <a:rPr lang="en" sz="2000" b="1" dirty="0"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033305" y="2501242"/>
            <a:ext cx="5882751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>
                <a:latin typeface="IBM Plex Sans" panose="020B0503050203000203" pitchFamily="34" charset="0"/>
              </a:rPr>
              <a:t>5 Questões de P</a:t>
            </a:r>
            <a:r>
              <a:rPr lang="pt-BR" sz="2000" dirty="0">
                <a:latin typeface="IBM Plex Sans" panose="020B0503050203000203" pitchFamily="34" charset="0"/>
              </a:rPr>
              <a:t>e</a:t>
            </a:r>
            <a:r>
              <a:rPr lang="en" sz="2000" dirty="0">
                <a:latin typeface="IBM Plex Sans" panose="020B0503050203000203" pitchFamily="34" charset="0"/>
              </a:rPr>
              <a:t>squisa</a:t>
            </a:r>
          </a:p>
          <a:p>
            <a:r>
              <a:rPr lang="en" sz="2000" dirty="0">
                <a:latin typeface="IBM Plex Sans" panose="020B0503050203000203" pitchFamily="34" charset="0"/>
              </a:rPr>
              <a:t>2 hipóteses nulas</a:t>
            </a:r>
          </a:p>
          <a:p>
            <a:r>
              <a:rPr lang="en" sz="2000" dirty="0">
                <a:latin typeface="IBM Plex Sans" panose="020B0503050203000203" pitchFamily="34" charset="0"/>
              </a:rPr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6"/>
            <a:ext cx="6918769" cy="7882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399488"/>
            <a:ext cx="7587543" cy="7966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61871"/>
              </p:ext>
            </p:extLst>
          </p:nvPr>
        </p:nvGraphicFramePr>
        <p:xfrm>
          <a:off x="1096785" y="2093730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7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47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264EA9DB-1E33-EBF7-67CE-2387E1CE1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98630"/>
              </p:ext>
            </p:extLst>
          </p:nvPr>
        </p:nvGraphicFramePr>
        <p:xfrm>
          <a:off x="1212900" y="2014532"/>
          <a:ext cx="6718200" cy="176784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78088" y="747039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644182" y="2262271"/>
            <a:ext cx="4314579" cy="141587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8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5306359" y="1647470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931705" y="1698171"/>
            <a:ext cx="7051152" cy="9606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Caracterizar a </a:t>
            </a:r>
            <a:r>
              <a:rPr lang="pt-BR" sz="200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percepção dos participantes em termos de Utilidade Percebida, Satisfação Percebida e Intenção de Uso de OTA</a:t>
            </a:r>
            <a:endParaRPr lang="pt-BR" sz="2800" dirty="0"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931705" y="3243559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15440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1347597" y="1782559"/>
            <a:ext cx="6194089" cy="7891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Identificar possibilidades de utilização dos dados coletados pelo OTA para acompanhamento da aprendizagem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1347597" y="3135086"/>
            <a:ext cx="3405832" cy="6181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2000" dirty="0"/>
              <a:t>5 Exercícios</a:t>
            </a:r>
          </a:p>
          <a:p>
            <a:r>
              <a:rPr lang="pt-BR" sz="2000" dirty="0"/>
              <a:t>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46526" y="1047917"/>
            <a:ext cx="4613057" cy="33976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598475" y="1673935"/>
            <a:ext cx="527768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2202122-95AC-A784-11A4-ABCC43DD2C13}"/>
              </a:ext>
            </a:extLst>
          </p:cNvPr>
          <p:cNvGrpSpPr/>
          <p:nvPr/>
        </p:nvGrpSpPr>
        <p:grpSpPr>
          <a:xfrm>
            <a:off x="2352048" y="1768608"/>
            <a:ext cx="3970172" cy="2699342"/>
            <a:chOff x="80335" y="737930"/>
            <a:chExt cx="5394335" cy="366763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121DCA5-C4F7-840E-1E03-D632EDB6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4615EA0-75E2-BBE0-3A46-658030DD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A0015D-8674-A2D9-E910-87611E531BC6}"/>
              </a:ext>
            </a:extLst>
          </p:cNvPr>
          <p:cNvSpPr txBox="1"/>
          <p:nvPr/>
        </p:nvSpPr>
        <p:spPr>
          <a:xfrm>
            <a:off x="2352048" y="1171307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4724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6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09032" y="3462123"/>
            <a:ext cx="246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38980" y="3283158"/>
            <a:ext cx="71644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5DFAE10-1456-2B56-38D4-60AB7E1AE209}"/>
              </a:ext>
            </a:extLst>
          </p:cNvPr>
          <p:cNvCxnSpPr>
            <a:cxnSpLocks/>
          </p:cNvCxnSpPr>
          <p:nvPr/>
        </p:nvCxnSpPr>
        <p:spPr>
          <a:xfrm>
            <a:off x="4187830" y="1891442"/>
            <a:ext cx="754690" cy="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1F5082C-6F8E-6BFB-22F5-1D0FCF0C32AC}"/>
              </a:ext>
            </a:extLst>
          </p:cNvPr>
          <p:cNvSpPr txBox="1"/>
          <p:nvPr/>
        </p:nvSpPr>
        <p:spPr>
          <a:xfrm>
            <a:off x="4296766" y="168820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83670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4D72105E-0802-F396-32F4-8B34E57EF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4" y="2337437"/>
            <a:ext cx="6528730" cy="245203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984B4-B002-C362-36FC-6B24CFC87E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9" t="1" b="2180"/>
          <a:stretch/>
        </p:blipFill>
        <p:spPr>
          <a:xfrm>
            <a:off x="881052" y="2224740"/>
            <a:ext cx="6953341" cy="278820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6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8894"/>
          <a:stretch/>
        </p:blipFill>
        <p:spPr>
          <a:xfrm>
            <a:off x="2536036" y="1193368"/>
            <a:ext cx="3709781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2536035" y="868181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4;p44">
            <a:extLst>
              <a:ext uri="{FF2B5EF4-FFF2-40B4-BE49-F238E27FC236}">
                <a16:creationId xmlns:a16="http://schemas.microsoft.com/office/drawing/2014/main" id="{0C89561B-60A9-7C08-5580-C024C2DE9E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9" name="Google Shape;548;p44">
            <a:extLst>
              <a:ext uri="{FF2B5EF4-FFF2-40B4-BE49-F238E27FC236}">
                <a16:creationId xmlns:a16="http://schemas.microsoft.com/office/drawing/2014/main" id="{B5FE8418-5A96-283B-F589-F08043E6D310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grpSp>
        <p:nvGrpSpPr>
          <p:cNvPr id="10" name="Google Shape;549;p44">
            <a:extLst>
              <a:ext uri="{FF2B5EF4-FFF2-40B4-BE49-F238E27FC236}">
                <a16:creationId xmlns:a16="http://schemas.microsoft.com/office/drawing/2014/main" id="{C9781781-76F1-BF97-866F-DF582F9052B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12" name="Google Shape;550;p44">
              <a:extLst>
                <a:ext uri="{FF2B5EF4-FFF2-40B4-BE49-F238E27FC236}">
                  <a16:creationId xmlns:a16="http://schemas.microsoft.com/office/drawing/2014/main" id="{A00F6A2D-C40B-B155-D8FC-7D3BB826A00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1;p44">
              <a:extLst>
                <a:ext uri="{FF2B5EF4-FFF2-40B4-BE49-F238E27FC236}">
                  <a16:creationId xmlns:a16="http://schemas.microsoft.com/office/drawing/2014/main" id="{0F404071-A323-678B-521F-02635351A891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;p44">
              <a:extLst>
                <a:ext uri="{FF2B5EF4-FFF2-40B4-BE49-F238E27FC236}">
                  <a16:creationId xmlns:a16="http://schemas.microsoft.com/office/drawing/2014/main" id="{1716EB7F-A9E2-0482-D497-983BF8051448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3342BCEF-F833-90CA-A9F0-7EFF1AF8D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F984852A-F019-05D5-433D-D8BB02CDC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004FFA-AF7D-1BA4-DD7F-1A043F4BC445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6E30041-A0AE-12CF-0893-6E535801725D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36DE8-A86F-3077-D4D1-6EDD3347160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006E6DCD-F7B6-596A-ACA1-7C41BB64BF91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1D9D8C9-F293-55BF-B8B6-76C32D632B15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9A1FAA8-C58C-68A5-7170-A13FF30E25FE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E10D4EA-7BC5-7A70-74C5-33547C71FE3F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230D9A-A20A-7777-F9EA-2C10D54FDB1A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D9F6F14-2750-3CAB-91B0-FF00AF1E881F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7E3F294-2858-4424-EECF-A1D2E07201E6}"/>
              </a:ext>
            </a:extLst>
          </p:cNvPr>
          <p:cNvCxnSpPr>
            <a:cxnSpLocks/>
          </p:cNvCxnSpPr>
          <p:nvPr/>
        </p:nvCxnSpPr>
        <p:spPr>
          <a:xfrm>
            <a:off x="6486597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FDFF619-424F-58C0-ABCD-A431B8178C07}"/>
              </a:ext>
            </a:extLst>
          </p:cNvPr>
          <p:cNvSpPr/>
          <p:nvPr/>
        </p:nvSpPr>
        <p:spPr>
          <a:xfrm>
            <a:off x="6667135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A3D1345-7F94-7BA0-70DA-EFF568F7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25274" y="916047"/>
            <a:ext cx="4306616" cy="214875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5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0F3952E1-55B9-6D85-262D-1B7F983089BE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A0CE2E-024E-D5B8-5170-394B1E002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2" t="5974" r="7990" b="19317"/>
          <a:stretch/>
        </p:blipFill>
        <p:spPr>
          <a:xfrm>
            <a:off x="597793" y="898902"/>
            <a:ext cx="7527289" cy="3698648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3C9F312B-9882-1622-014F-7CDCCA0436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77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295048-D175-5589-765A-552832A158C1}"/>
              </a:ext>
            </a:extLst>
          </p:cNvPr>
          <p:cNvSpPr txBox="1"/>
          <p:nvPr/>
        </p:nvSpPr>
        <p:spPr>
          <a:xfrm>
            <a:off x="59779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76D87E-E650-F737-D98B-E0DF28BDEFD3}"/>
              </a:ext>
            </a:extLst>
          </p:cNvPr>
          <p:cNvCxnSpPr>
            <a:cxnSpLocks/>
          </p:cNvCxnSpPr>
          <p:nvPr/>
        </p:nvCxnSpPr>
        <p:spPr>
          <a:xfrm>
            <a:off x="185860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DAED6-13BC-327C-AFA8-8A2BA847EF53}"/>
              </a:ext>
            </a:extLst>
          </p:cNvPr>
          <p:cNvSpPr txBox="1"/>
          <p:nvPr/>
        </p:nvSpPr>
        <p:spPr>
          <a:xfrm>
            <a:off x="170393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4B89A1F-5172-B3F4-640D-BC37C145DCE2}"/>
              </a:ext>
            </a:extLst>
          </p:cNvPr>
          <p:cNvCxnSpPr>
            <a:cxnSpLocks/>
          </p:cNvCxnSpPr>
          <p:nvPr/>
        </p:nvCxnSpPr>
        <p:spPr>
          <a:xfrm>
            <a:off x="284318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F3DB798-6F8A-8298-E6ED-7A085C16841B}"/>
              </a:ext>
            </a:extLst>
          </p:cNvPr>
          <p:cNvSpPr/>
          <p:nvPr/>
        </p:nvSpPr>
        <p:spPr>
          <a:xfrm>
            <a:off x="349706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628C21F-42FA-3587-2DAF-40D55B13E8EB}"/>
              </a:ext>
            </a:extLst>
          </p:cNvPr>
          <p:cNvCxnSpPr>
            <a:cxnSpLocks/>
          </p:cNvCxnSpPr>
          <p:nvPr/>
        </p:nvCxnSpPr>
        <p:spPr>
          <a:xfrm>
            <a:off x="4189489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3B2256-CE8A-7864-0C1D-827DE302F9DF}"/>
              </a:ext>
            </a:extLst>
          </p:cNvPr>
          <p:cNvSpPr/>
          <p:nvPr/>
        </p:nvSpPr>
        <p:spPr>
          <a:xfrm>
            <a:off x="4435238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C1DB1C6-8449-B077-9E68-FA2CA81FBE16}"/>
              </a:ext>
            </a:extLst>
          </p:cNvPr>
          <p:cNvCxnSpPr>
            <a:cxnSpLocks/>
          </p:cNvCxnSpPr>
          <p:nvPr/>
        </p:nvCxnSpPr>
        <p:spPr>
          <a:xfrm>
            <a:off x="5142345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37700B1-40EB-4633-5C5B-88AF976BA17F}"/>
              </a:ext>
            </a:extLst>
          </p:cNvPr>
          <p:cNvSpPr/>
          <p:nvPr/>
        </p:nvSpPr>
        <p:spPr>
          <a:xfrm>
            <a:off x="5426511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0FD1933-FABD-1765-A70D-A1802CF08C01}"/>
              </a:ext>
            </a:extLst>
          </p:cNvPr>
          <p:cNvCxnSpPr>
            <a:cxnSpLocks/>
          </p:cNvCxnSpPr>
          <p:nvPr/>
        </p:nvCxnSpPr>
        <p:spPr>
          <a:xfrm>
            <a:off x="5986639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A34F10-6D20-87A4-84DD-3E5E7BB9DB4B}"/>
              </a:ext>
            </a:extLst>
          </p:cNvPr>
          <p:cNvSpPr/>
          <p:nvPr/>
        </p:nvSpPr>
        <p:spPr>
          <a:xfrm>
            <a:off x="6167177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AE27504-AD85-12AC-5A9E-007F159E132A}"/>
              </a:ext>
            </a:extLst>
          </p:cNvPr>
          <p:cNvCxnSpPr>
            <a:cxnSpLocks/>
          </p:cNvCxnSpPr>
          <p:nvPr/>
        </p:nvCxnSpPr>
        <p:spPr>
          <a:xfrm flipV="1">
            <a:off x="6679274" y="3431331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9DFAA67-E2CA-C677-4CA4-D29BFC34C2D9}"/>
              </a:ext>
            </a:extLst>
          </p:cNvPr>
          <p:cNvSpPr/>
          <p:nvPr/>
        </p:nvSpPr>
        <p:spPr>
          <a:xfrm>
            <a:off x="6989045" y="3252366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D733B3-D40D-BBD9-6CDF-271BB251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77569" y="1249882"/>
            <a:ext cx="4532086" cy="294765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7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61D78783-82DF-E122-489C-143A1BF366E9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03F5AD-2314-8DB0-CAE8-7D823CF9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98" t="36642" r="4" b="2006"/>
          <a:stretch/>
        </p:blipFill>
        <p:spPr>
          <a:xfrm>
            <a:off x="1859850" y="1300951"/>
            <a:ext cx="5424299" cy="30373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9566AB-B51D-FE11-F122-CB10BA539E7C}"/>
              </a:ext>
            </a:extLst>
          </p:cNvPr>
          <p:cNvSpPr/>
          <p:nvPr/>
        </p:nvSpPr>
        <p:spPr>
          <a:xfrm>
            <a:off x="1859850" y="2144667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B046756-DFA0-9EEA-6F65-5C9D1F5C653B}"/>
              </a:ext>
            </a:extLst>
          </p:cNvPr>
          <p:cNvCxnSpPr>
            <a:cxnSpLocks/>
          </p:cNvCxnSpPr>
          <p:nvPr/>
        </p:nvCxnSpPr>
        <p:spPr>
          <a:xfrm>
            <a:off x="2552274" y="2323632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BD513B-2F11-C63D-1A81-5076EFD68ED2}"/>
              </a:ext>
            </a:extLst>
          </p:cNvPr>
          <p:cNvSpPr/>
          <p:nvPr/>
        </p:nvSpPr>
        <p:spPr>
          <a:xfrm>
            <a:off x="2798023" y="2144667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3FC13C1-DD06-54EA-EC63-7C31618FE99B}"/>
              </a:ext>
            </a:extLst>
          </p:cNvPr>
          <p:cNvCxnSpPr>
            <a:cxnSpLocks/>
          </p:cNvCxnSpPr>
          <p:nvPr/>
        </p:nvCxnSpPr>
        <p:spPr>
          <a:xfrm>
            <a:off x="3505130" y="2315086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041D37B-9B58-8C1A-9329-945333E9BFE3}"/>
              </a:ext>
            </a:extLst>
          </p:cNvPr>
          <p:cNvSpPr/>
          <p:nvPr/>
        </p:nvSpPr>
        <p:spPr>
          <a:xfrm>
            <a:off x="3789296" y="2075786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6E7066-6393-4911-9B21-BE24FD347A2F}"/>
              </a:ext>
            </a:extLst>
          </p:cNvPr>
          <p:cNvCxnSpPr>
            <a:cxnSpLocks/>
          </p:cNvCxnSpPr>
          <p:nvPr/>
        </p:nvCxnSpPr>
        <p:spPr>
          <a:xfrm>
            <a:off x="4349424" y="2323632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FB7B7EC-D054-8A14-0D4F-094395CA9B36}"/>
              </a:ext>
            </a:extLst>
          </p:cNvPr>
          <p:cNvSpPr/>
          <p:nvPr/>
        </p:nvSpPr>
        <p:spPr>
          <a:xfrm>
            <a:off x="4529962" y="2144667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0F3FC6A-F5E6-6D9B-5B8C-0C51A5643790}"/>
              </a:ext>
            </a:extLst>
          </p:cNvPr>
          <p:cNvCxnSpPr>
            <a:cxnSpLocks/>
          </p:cNvCxnSpPr>
          <p:nvPr/>
        </p:nvCxnSpPr>
        <p:spPr>
          <a:xfrm flipV="1">
            <a:off x="5042059" y="2315086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18BC5CB-A33B-481B-50F2-CC762D8E9E68}"/>
              </a:ext>
            </a:extLst>
          </p:cNvPr>
          <p:cNvSpPr/>
          <p:nvPr/>
        </p:nvSpPr>
        <p:spPr>
          <a:xfrm>
            <a:off x="5351830" y="2136121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3285B73-BE67-6695-FD94-0282D219EE55}"/>
              </a:ext>
            </a:extLst>
          </p:cNvPr>
          <p:cNvCxnSpPr>
            <a:cxnSpLocks/>
          </p:cNvCxnSpPr>
          <p:nvPr/>
        </p:nvCxnSpPr>
        <p:spPr>
          <a:xfrm flipV="1">
            <a:off x="6239063" y="2323632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77FACF2-484F-645D-B6C8-5BBCDE4884C0}"/>
              </a:ext>
            </a:extLst>
          </p:cNvPr>
          <p:cNvSpPr/>
          <p:nvPr/>
        </p:nvSpPr>
        <p:spPr>
          <a:xfrm>
            <a:off x="6518736" y="2144667"/>
            <a:ext cx="529368" cy="34938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984B7DF-16DA-7792-36CD-FE4AFBAE0DE9}"/>
              </a:ext>
            </a:extLst>
          </p:cNvPr>
          <p:cNvCxnSpPr>
            <a:cxnSpLocks/>
          </p:cNvCxnSpPr>
          <p:nvPr/>
        </p:nvCxnSpPr>
        <p:spPr>
          <a:xfrm>
            <a:off x="6783420" y="2494051"/>
            <a:ext cx="0" cy="325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6D63F7-50EC-DD01-5807-F177E6FC7F9C}"/>
              </a:ext>
            </a:extLst>
          </p:cNvPr>
          <p:cNvSpPr/>
          <p:nvPr/>
        </p:nvSpPr>
        <p:spPr>
          <a:xfrm>
            <a:off x="6444681" y="2788611"/>
            <a:ext cx="703089" cy="340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4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7468594" cy="461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F0579F7-68FC-CE38-686B-D9A8DEC5BC8C}"/>
              </a:ext>
            </a:extLst>
          </p:cNvPr>
          <p:cNvGrpSpPr/>
          <p:nvPr/>
        </p:nvGrpSpPr>
        <p:grpSpPr>
          <a:xfrm>
            <a:off x="1142562" y="1776508"/>
            <a:ext cx="3449221" cy="2172584"/>
            <a:chOff x="775844" y="1757362"/>
            <a:chExt cx="4303362" cy="271058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C8EBA64-3D29-C3C1-D203-BD6FE2F92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E4A427C-F1E5-C086-7D3B-E21A314D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54A913-DF75-B6F3-6066-F29631433B32}"/>
              </a:ext>
            </a:extLst>
          </p:cNvPr>
          <p:cNvSpPr txBox="1"/>
          <p:nvPr/>
        </p:nvSpPr>
        <p:spPr>
          <a:xfrm>
            <a:off x="715492" y="1356392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EA348F5-A7B5-8798-8E1F-0BFB88DAE761}"/>
              </a:ext>
            </a:extLst>
          </p:cNvPr>
          <p:cNvGrpSpPr/>
          <p:nvPr/>
        </p:nvGrpSpPr>
        <p:grpSpPr>
          <a:xfrm>
            <a:off x="5691528" y="1142566"/>
            <a:ext cx="1396857" cy="3590934"/>
            <a:chOff x="5691528" y="1142566"/>
            <a:chExt cx="1396857" cy="3590934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012DD79-18CE-52A2-9F0F-5B81C3A7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1" r="75205"/>
            <a:stretch/>
          </p:blipFill>
          <p:spPr>
            <a:xfrm>
              <a:off x="5691528" y="1166844"/>
              <a:ext cx="1062561" cy="3566656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D8DFCC1-6A0B-A6B5-139A-F34400F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700" t="6321" r="703"/>
            <a:stretch/>
          </p:blipFill>
          <p:spPr>
            <a:xfrm>
              <a:off x="6719986" y="1166844"/>
              <a:ext cx="368399" cy="3566656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0808EB-89FE-BF6F-24AD-0652BF32782B}"/>
                </a:ext>
              </a:extLst>
            </p:cNvPr>
            <p:cNvSpPr txBox="1"/>
            <p:nvPr/>
          </p:nvSpPr>
          <p:spPr>
            <a:xfrm>
              <a:off x="6550866" y="1142566"/>
              <a:ext cx="415354" cy="2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+mn-lt"/>
                </a:rPr>
                <a:t>NÃO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CBDC9C-365A-C74A-2923-9BE39D47D6A5}"/>
              </a:ext>
            </a:extLst>
          </p:cNvPr>
          <p:cNvSpPr txBox="1"/>
          <p:nvPr/>
        </p:nvSpPr>
        <p:spPr>
          <a:xfrm>
            <a:off x="5572423" y="842778"/>
            <a:ext cx="19568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19917"/>
            <a:ext cx="7603200" cy="30295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Modelo de educação apoiada por tecnologia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Integração e utilização de objetos tangíveis de aprendizagem em ambientes digitais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Métricas alternativas para avaliação/acompanhamento da aprendizagem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Proposta de estudo de caso com objetos tangíveis baseada em teorias educacionais socio-pedagógicas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63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2"/>
            <a:ext cx="7603200" cy="35441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Existência de elementos iniciais que possibilitam intuir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Foi observado maior interesse e engajamento por parte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O estudo com o objeto tangível implementado obteve alto percentual de aceitação por parte dos estudantes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83950" y="1914390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Aumentar a amostra dos experimentos para confirmação da validação e depuração do método proposto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Cada novo objeto solicita uma instrumentação diferenciada que depende dos sensores utilizados; 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Fornecimento de 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aprendizagem de máquina ou profunda; 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Há um problema de se fazer recomendações e avaliações de objetos tangíveis uma vez que não há um repositório dos mesmos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 propostas a fim de gerar diagnósticos </a:t>
            </a:r>
            <a:r>
              <a:rPr lang="pt-BR" sz="2000"/>
              <a:t>e recomendações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476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 flipH="1">
            <a:off x="3917330" y="1133842"/>
            <a:ext cx="3695412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Habilidades Espaciais (2018)</a:t>
            </a:r>
            <a:b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Redução da desigualdade de gêneros</a:t>
            </a:r>
          </a:p>
          <a:p>
            <a:br>
              <a:rPr lang="pt-BR" sz="9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Plataforma </a:t>
            </a:r>
            <a:r>
              <a:rPr lang="pt-BR" sz="14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Toogle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(2014)</a:t>
            </a:r>
          </a:p>
          <a:p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- Modelo Conceitual de AFVA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086949" y="1133842"/>
            <a:ext cx="2830383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</a:t>
            </a: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pulativos Virtuais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Físico-Virtuais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711200" y="2555520"/>
            <a:ext cx="7617128" cy="2043183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Alguns não apresentam estratégias de avaliação da aprendizagem.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Não há coleta de dados de interação.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 maioria dos trabalhos propõe OAs ou físico ou virtuais com um ambiente de utilização especializado.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propõem estratégias ou ferramentas para gerência educacional ou avaliação da aprendizagem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definem metadados de OA</a:t>
            </a:r>
            <a:endParaRPr sz="1600" dirty="0"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3785951" y="1688938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2522</Words>
  <Application>Microsoft Office PowerPoint</Application>
  <PresentationFormat>Apresentação na tela (16:9)</PresentationFormat>
  <Paragraphs>595</Paragraphs>
  <Slides>73</Slides>
  <Notes>73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80" baseType="lpstr">
      <vt:lpstr>Arial</vt:lpstr>
      <vt:lpstr>Wingdings</vt:lpstr>
      <vt:lpstr>IBM Plex Sans</vt:lpstr>
      <vt:lpstr>Merriweather</vt:lpstr>
      <vt:lpstr>IBM Plex Serif</vt:lpstr>
      <vt:lpstr>IBM Plex Serif SemiBold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Objetivos Específicos</vt:lpstr>
      <vt:lpstr>2.  Trabalhos Relacionados</vt:lpstr>
      <vt:lpstr>Trabalhos Relacionados - Físico-Virtual</vt:lpstr>
      <vt:lpstr>Trabalhos Relacionados 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Método Proposto - Servidor</vt:lpstr>
      <vt:lpstr>Método Proposto – Player Tangível</vt:lpstr>
      <vt:lpstr>Método Proposto Mensagens Websocket</vt:lpstr>
      <vt:lpstr>Método Proposto - Analíticos</vt:lpstr>
      <vt:lpstr>Método Proposto – Métricas em OTAs</vt:lpstr>
      <vt:lpstr>Método Proposto – Métricas em OTAs</vt:lpstr>
      <vt:lpstr>Apresentação do PowerPoint</vt:lpstr>
      <vt:lpstr>Ferramentas - Compositor</vt:lpstr>
      <vt:lpstr>Ferramentas – Player Tangível</vt:lpstr>
      <vt:lpstr>Ferramentas – Analíticos</vt:lpstr>
      <vt:lpstr>4.  Resultados</vt:lpstr>
      <vt:lpstr>Apresentação do PowerPoint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Apresentação do PowerPoint</vt:lpstr>
      <vt:lpstr>Apresentação do PowerPoint</vt:lpstr>
      <vt:lpstr>Estudo de Caso – Fase 3 - Estudo de Viabilidade</vt:lpstr>
      <vt:lpstr>Apresentação do PowerPoint</vt:lpstr>
      <vt:lpstr>Estudo de Caso – Fase 3 - Estudo de Viabilidade</vt:lpstr>
      <vt:lpstr>5.  Considerações</vt:lpstr>
      <vt:lpstr>Considerações Finais</vt:lpstr>
      <vt:lpstr>Considerações Finais</vt:lpstr>
      <vt:lpstr>Considerações Finais</vt:lpstr>
      <vt:lpstr>Limitações</vt:lpstr>
      <vt:lpstr>Trabalhos Futuros</vt:lpstr>
      <vt:lpstr>Trabalhos Futuros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3</cp:revision>
  <dcterms:modified xsi:type="dcterms:W3CDTF">2023-01-24T09:03:13Z</dcterms:modified>
</cp:coreProperties>
</file>